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kv" ContentType="video/unknown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4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notesSlides/notesSlide4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50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51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52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53.xml" ContentType="application/vnd.openxmlformats-officedocument.presentationml.notesSl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0" r:id="rId3"/>
    <p:sldMasterId id="2147483692" r:id="rId4"/>
    <p:sldMasterId id="2147483706" r:id="rId5"/>
  </p:sldMasterIdLst>
  <p:notesMasterIdLst>
    <p:notesMasterId r:id="rId118"/>
  </p:notesMasterIdLst>
  <p:sldIdLst>
    <p:sldId id="257" r:id="rId6"/>
    <p:sldId id="258" r:id="rId7"/>
    <p:sldId id="259" r:id="rId8"/>
    <p:sldId id="265" r:id="rId9"/>
    <p:sldId id="296" r:id="rId10"/>
    <p:sldId id="297" r:id="rId11"/>
    <p:sldId id="298" r:id="rId12"/>
    <p:sldId id="264" r:id="rId13"/>
    <p:sldId id="286" r:id="rId14"/>
    <p:sldId id="299" r:id="rId15"/>
    <p:sldId id="350" r:id="rId16"/>
    <p:sldId id="352" r:id="rId17"/>
    <p:sldId id="353" r:id="rId18"/>
    <p:sldId id="315" r:id="rId19"/>
    <p:sldId id="354" r:id="rId20"/>
    <p:sldId id="329" r:id="rId21"/>
    <p:sldId id="341" r:id="rId22"/>
    <p:sldId id="332" r:id="rId23"/>
    <p:sldId id="355" r:id="rId24"/>
    <p:sldId id="356" r:id="rId25"/>
    <p:sldId id="357" r:id="rId26"/>
    <p:sldId id="367" r:id="rId27"/>
    <p:sldId id="360" r:id="rId28"/>
    <p:sldId id="361" r:id="rId29"/>
    <p:sldId id="362" r:id="rId30"/>
    <p:sldId id="261" r:id="rId31"/>
    <p:sldId id="368" r:id="rId32"/>
    <p:sldId id="369" r:id="rId33"/>
    <p:sldId id="260" r:id="rId34"/>
    <p:sldId id="262" r:id="rId35"/>
    <p:sldId id="263" r:id="rId36"/>
    <p:sldId id="370" r:id="rId37"/>
    <p:sldId id="371" r:id="rId38"/>
    <p:sldId id="267" r:id="rId39"/>
    <p:sldId id="269" r:id="rId40"/>
    <p:sldId id="270" r:id="rId41"/>
    <p:sldId id="268" r:id="rId42"/>
    <p:sldId id="651" r:id="rId43"/>
    <p:sldId id="653" r:id="rId44"/>
    <p:sldId id="652" r:id="rId45"/>
    <p:sldId id="655" r:id="rId46"/>
    <p:sldId id="654" r:id="rId47"/>
    <p:sldId id="633" r:id="rId48"/>
    <p:sldId id="337" r:id="rId49"/>
    <p:sldId id="363" r:id="rId50"/>
    <p:sldId id="338" r:id="rId51"/>
    <p:sldId id="364" r:id="rId52"/>
    <p:sldId id="339" r:id="rId53"/>
    <p:sldId id="331" r:id="rId54"/>
    <p:sldId id="343" r:id="rId55"/>
    <p:sldId id="344" r:id="rId56"/>
    <p:sldId id="365" r:id="rId57"/>
    <p:sldId id="271" r:id="rId58"/>
    <p:sldId id="275" r:id="rId59"/>
    <p:sldId id="272" r:id="rId60"/>
    <p:sldId id="273" r:id="rId61"/>
    <p:sldId id="276" r:id="rId62"/>
    <p:sldId id="277" r:id="rId63"/>
    <p:sldId id="278" r:id="rId64"/>
    <p:sldId id="279" r:id="rId65"/>
    <p:sldId id="280" r:id="rId66"/>
    <p:sldId id="281" r:id="rId67"/>
    <p:sldId id="282" r:id="rId68"/>
    <p:sldId id="283" r:id="rId69"/>
    <p:sldId id="284" r:id="rId70"/>
    <p:sldId id="516" r:id="rId71"/>
    <p:sldId id="645" r:id="rId72"/>
    <p:sldId id="646" r:id="rId73"/>
    <p:sldId id="647" r:id="rId74"/>
    <p:sldId id="648" r:id="rId75"/>
    <p:sldId id="649" r:id="rId76"/>
    <p:sldId id="650" r:id="rId77"/>
    <p:sldId id="656" r:id="rId78"/>
    <p:sldId id="415" r:id="rId79"/>
    <p:sldId id="433" r:id="rId80"/>
    <p:sldId id="434" r:id="rId81"/>
    <p:sldId id="436" r:id="rId82"/>
    <p:sldId id="455" r:id="rId83"/>
    <p:sldId id="449" r:id="rId84"/>
    <p:sldId id="452" r:id="rId85"/>
    <p:sldId id="435" r:id="rId86"/>
    <p:sldId id="458" r:id="rId87"/>
    <p:sldId id="459" r:id="rId88"/>
    <p:sldId id="437" r:id="rId89"/>
    <p:sldId id="309" r:id="rId90"/>
    <p:sldId id="438" r:id="rId91"/>
    <p:sldId id="439" r:id="rId92"/>
    <p:sldId id="657" r:id="rId93"/>
    <p:sldId id="313" r:id="rId94"/>
    <p:sldId id="658" r:id="rId95"/>
    <p:sldId id="320" r:id="rId96"/>
    <p:sldId id="319" r:id="rId97"/>
    <p:sldId id="447" r:id="rId98"/>
    <p:sldId id="659" r:id="rId99"/>
    <p:sldId id="430" r:id="rId100"/>
    <p:sldId id="416" r:id="rId101"/>
    <p:sldId id="428" r:id="rId102"/>
    <p:sldId id="322" r:id="rId103"/>
    <p:sldId id="429" r:id="rId104"/>
    <p:sldId id="463" r:id="rId105"/>
    <p:sldId id="390" r:id="rId106"/>
    <p:sldId id="403" r:id="rId107"/>
    <p:sldId id="401" r:id="rId108"/>
    <p:sldId id="399" r:id="rId109"/>
    <p:sldId id="404" r:id="rId110"/>
    <p:sldId id="405" r:id="rId111"/>
    <p:sldId id="408" r:id="rId112"/>
    <p:sldId id="462" r:id="rId113"/>
    <p:sldId id="461" r:id="rId114"/>
    <p:sldId id="456" r:id="rId115"/>
    <p:sldId id="395" r:id="rId116"/>
    <p:sldId id="460" r:id="rId1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3D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3" autoAdjust="0"/>
    <p:restoredTop sz="95861" autoAdjust="0"/>
  </p:normalViewPr>
  <p:slideViewPr>
    <p:cSldViewPr snapToGrid="0">
      <p:cViewPr varScale="1">
        <p:scale>
          <a:sx n="93" d="100"/>
          <a:sy n="93" d="100"/>
        </p:scale>
        <p:origin x="72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presProps" Target="presProps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enjamin\Desktop\Ophtalmo\Research\Gatinel\IOL%20wavefront\EDOF%20comparison\Luxsmart%2020.5D%20yellow\Luxsmart%2020.5%20yellow-%20through%20focus%20MTFX50%20graph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enjamin\Desktop\Ophtalmo\Research\Gatinel\IOL%20wavefront\EDOF%20comparison\Luxsmart%2020.5D%20yellow\Luxsmart%2020.5%20yellow-%20through%20focus%20MTFX50%20graphs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enjamin\Desktop\Ophtalmo\Research\Gatinel\IOL%20wavefront\EDOF%20comparison\Luxsmart%2020.5D%20yellow\Luxsmart%2020.5%20yellow-%20through%20focus%20MTFX50%20graphs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enjamin\Desktop\Ophtalmo\Research\Gatinel\IOL%20wavefront\EDOF%20comparison\Luxsmart%2020.5D%20yellow\Luxsmart%2020.5%20yellow-%20through%20focus%20MTFX50%20graphs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enjamin\Desktop\Ophtalmo\Research\Gatinel\IOL%20wavefront\EDOF%20comparison\Luxsmart%2020.5D%20yellow\Luxsmart%2020.5%20yellow-%20through%20focus%20MTFX50%20graphs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enjamin\Desktop\Ophtalmo\Research\Gatinel\IOL%20wavefront\Monofocals\Spheris%20209%2020.0D\Spheris%2020.0D%20209%20-%20through%20focus%20MTFX50%20graphs%20-%20-0.49%20to%200.91%20summary%20graphs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enjamin\Desktop\Ophtalmo\Research\Gatinel\IOL%20wavefront\Monofocals\Asphina%20409%2020.0D\Asphina%2020.0D%20409%20-%20through%20focus%20MTFX50%20graphs%20-%20-0.49%20to%200.91%20summary%20graphs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enjamin\Desktop\Ophtalmo\Research\Gatinel\IOL%20wavefront\Monofocals\Asphina%20509%2020.0D\Asphina%2020.0D%20509%20-%20through%20focus%20MTFX50%20graphs%20-%20-0.49%20to%200.91%20summary%20graph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enjamin\Desktop\Ophtalmo\Research\Gatinel\IOL%20wavefront\Multifocal%20comparison\BVI%20Physiol%20PodFGF%2021.0%20-%20Thick%200.7%20RI%201.53%201.3345%20%203%20&amp;%204.5mm%20ISO2-%200%20&amp;%200.28%20SA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enjamin\Desktop\Ophtalmo\Research\Gatinel\IOL%20wavefront\Multifocal%20comparison\BVI%20Physiol%20PodFGF%2021.0%20-%20Thick%200.7%20RI%201.53%201.3345%20%203%20&amp;%204.5mm%20ISO2-%200%20&amp;%200.28%20SA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enjamin\Desktop\Ophtalmo\Research\Gatinel\IOL%20wavefront\EDOF%20comparison\Vivity%20IQ%2020.0D%20non%20sterile\Vivity%2020.0%20non%20sterile-%20through%20focus%20MTFX50%20graph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enjamin\Desktop\Ophtalmo\Research\Gatinel\IOL%20wavefront\EDOF%20comparison\Vivity%20IQ%2020.0D%20non%20sterile\Vivity%2020.0%20non%20sterile-%20through%20focus%20MTFX50%20graph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enjamin\Desktop\Ophtalmo\Research\Gatinel\IOL%20wavefront\Monofocals\MA60AC%2020.0D\MA60AC%2020.0D%20-%20through%20focus%20MTFX50%20graphs%20V2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enjamin\Desktop\Ophtalmo\Research\Gatinel\IOL%20wavefront\Monofocals\MA60AC%2020.0D\MA60AC%2020.0D%20-%20through%20focus%20MTFX50%20graphs%20V2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enjamin\Desktop\Ophtalmo\Research\Gatinel\IOL%20wavefront\Multifocal%20comparison\PodFGF%2021.0%202mm%20to%205.5%20-%200%20to%200.42\PodFGF%2021.0D%20through%20focus%20MTF50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enjamin\Desktop\Ophtalmo\Research\Gatinel\IOL%20wavefront\Multifocal%20comparison\PodFGF%2021.0%202mm%20to%205.5%20-%200%20to%200.42\PodFGF%2021.0D%20through%20focus%20MTF50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0" i="0" u="none" strike="noStrike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/>
              </a:rPr>
              <a:t>Distribution of corneal spherical aberrations in the population (%)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Distribution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B338A8A2-126D-4CC2-873E-FD54DBD5F87A}" type="VALUE">
                      <a:rPr lang="en-US" smtClean="0"/>
                      <a:pPr/>
                      <a:t>[VALEUR]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598-42F0-9849-B98B57C065D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8DFB317-636C-4198-BEC4-7F258A6956E4}" type="VALUE">
                      <a:rPr lang="en-US" smtClean="0"/>
                      <a:pPr/>
                      <a:t>[VALEUR]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598-42F0-9849-B98B57C065D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CFB1464D-C91D-4F26-8B2D-2007F910CD10}" type="VALUE">
                      <a:rPr lang="en-US" smtClean="0"/>
                      <a:pPr/>
                      <a:t>[VALEUR]</a:t>
                    </a:fld>
                    <a:r>
                      <a:rPr lang="en-US" dirty="0"/>
                      <a:t>.0%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3598-42F0-9849-B98B57C065D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B8C0F875-7160-4793-8EC2-17A0624D68DB}" type="VALUE">
                      <a:rPr lang="en-US" smtClean="0"/>
                      <a:pPr/>
                      <a:t>[VALEUR]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598-42F0-9849-B98B57C065D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181321AE-EAC8-43E9-90E0-6ADB365B0515}" type="VALUE">
                      <a:rPr lang="en-US" smtClean="0"/>
                      <a:pPr/>
                      <a:t>[VALEUR]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3598-42F0-9849-B98B57C065D0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8AB4D51D-2EE9-4578-A76B-48F9555B6DA7}" type="VALUE">
                      <a:rPr lang="en-US" smtClean="0"/>
                      <a:pPr/>
                      <a:t>[VALEUR]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598-42F0-9849-B98B57C065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&lt;0.1</c:v>
                </c:pt>
                <c:pt idx="1">
                  <c:v>0.1 - 0.19</c:v>
                </c:pt>
                <c:pt idx="2">
                  <c:v>0.20 - 0.29</c:v>
                </c:pt>
                <c:pt idx="3">
                  <c:v>0.30 - 0.39</c:v>
                </c:pt>
                <c:pt idx="4">
                  <c:v>0.40 - 0.49</c:v>
                </c:pt>
                <c:pt idx="5">
                  <c:v>≥0.50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2.2000000000000002</c:v>
                </c:pt>
                <c:pt idx="1">
                  <c:v>13.2</c:v>
                </c:pt>
                <c:pt idx="2">
                  <c:v>43</c:v>
                </c:pt>
                <c:pt idx="3">
                  <c:v>34.6</c:v>
                </c:pt>
                <c:pt idx="4">
                  <c:v>6.1</c:v>
                </c:pt>
                <c:pt idx="5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5B-4073-83EA-1AB7750DBF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"/>
        <c:axId val="741180856"/>
        <c:axId val="741172936"/>
      </c:barChart>
      <c:catAx>
        <c:axId val="741180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1172936"/>
        <c:crosses val="autoZero"/>
        <c:auto val="0"/>
        <c:lblAlgn val="ctr"/>
        <c:lblOffset val="100"/>
        <c:noMultiLvlLbl val="0"/>
      </c:catAx>
      <c:valAx>
        <c:axId val="7411729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41180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IOL!$AD$1</c:f>
              <c:strCache>
                <c:ptCount val="1"/>
                <c:pt idx="0">
                  <c:v>3.0mm SA 0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IOL!$AD$3:$AD$163</c:f>
              <c:numCache>
                <c:formatCode>0.0000</c:formatCode>
                <c:ptCount val="161"/>
                <c:pt idx="0">
                  <c:v>18.68122</c:v>
                </c:pt>
                <c:pt idx="1">
                  <c:v>18.73113</c:v>
                </c:pt>
                <c:pt idx="2">
                  <c:v>18.781320000000001</c:v>
                </c:pt>
                <c:pt idx="3">
                  <c:v>18.83117</c:v>
                </c:pt>
                <c:pt idx="4">
                  <c:v>18.8813</c:v>
                </c:pt>
                <c:pt idx="5">
                  <c:v>18.931090000000001</c:v>
                </c:pt>
                <c:pt idx="6">
                  <c:v>18.98113</c:v>
                </c:pt>
                <c:pt idx="7">
                  <c:v>19.03125</c:v>
                </c:pt>
                <c:pt idx="8">
                  <c:v>19.081209999999999</c:v>
                </c:pt>
                <c:pt idx="9">
                  <c:v>19.131239999999998</c:v>
                </c:pt>
                <c:pt idx="10">
                  <c:v>19.18112</c:v>
                </c:pt>
                <c:pt idx="11">
                  <c:v>19.231249999999999</c:v>
                </c:pt>
                <c:pt idx="12">
                  <c:v>19.281230000000001</c:v>
                </c:pt>
                <c:pt idx="13">
                  <c:v>19.331050000000001</c:v>
                </c:pt>
                <c:pt idx="14">
                  <c:v>19.381129999999999</c:v>
                </c:pt>
                <c:pt idx="15">
                  <c:v>19.431260000000002</c:v>
                </c:pt>
                <c:pt idx="16">
                  <c:v>19.48122</c:v>
                </c:pt>
                <c:pt idx="17">
                  <c:v>19.531230000000001</c:v>
                </c:pt>
                <c:pt idx="18">
                  <c:v>19.581060000000001</c:v>
                </c:pt>
                <c:pt idx="19">
                  <c:v>19.631150000000002</c:v>
                </c:pt>
                <c:pt idx="20">
                  <c:v>19.681059999999999</c:v>
                </c:pt>
                <c:pt idx="21">
                  <c:v>19.73122</c:v>
                </c:pt>
                <c:pt idx="22">
                  <c:v>19.781199999999998</c:v>
                </c:pt>
                <c:pt idx="23">
                  <c:v>19.831209999999999</c:v>
                </c:pt>
                <c:pt idx="24">
                  <c:v>19.881260000000001</c:v>
                </c:pt>
                <c:pt idx="25">
                  <c:v>19.931329999999999</c:v>
                </c:pt>
                <c:pt idx="26">
                  <c:v>19.981210000000001</c:v>
                </c:pt>
                <c:pt idx="27">
                  <c:v>20.03134</c:v>
                </c:pt>
                <c:pt idx="28">
                  <c:v>20.08127</c:v>
                </c:pt>
                <c:pt idx="29">
                  <c:v>20.131219999999999</c:v>
                </c:pt>
                <c:pt idx="30">
                  <c:v>20.181190000000001</c:v>
                </c:pt>
                <c:pt idx="31">
                  <c:v>20.231179999999998</c:v>
                </c:pt>
                <c:pt idx="32">
                  <c:v>20.281189999999999</c:v>
                </c:pt>
                <c:pt idx="33">
                  <c:v>20.331209999999999</c:v>
                </c:pt>
                <c:pt idx="34">
                  <c:v>20.381239999999998</c:v>
                </c:pt>
                <c:pt idx="35">
                  <c:v>20.431290000000001</c:v>
                </c:pt>
                <c:pt idx="36">
                  <c:v>20.481120000000001</c:v>
                </c:pt>
                <c:pt idx="37">
                  <c:v>20.531179999999999</c:v>
                </c:pt>
                <c:pt idx="38">
                  <c:v>20.58126</c:v>
                </c:pt>
                <c:pt idx="39">
                  <c:v>20.6311</c:v>
                </c:pt>
                <c:pt idx="40">
                  <c:v>20.681180000000001</c:v>
                </c:pt>
                <c:pt idx="41">
                  <c:v>20.731269999999999</c:v>
                </c:pt>
                <c:pt idx="42">
                  <c:v>20.781359999999999</c:v>
                </c:pt>
                <c:pt idx="43">
                  <c:v>20.831199999999999</c:v>
                </c:pt>
                <c:pt idx="44">
                  <c:v>20.88128</c:v>
                </c:pt>
                <c:pt idx="45">
                  <c:v>20.931360000000002</c:v>
                </c:pt>
                <c:pt idx="46">
                  <c:v>20.981179999999998</c:v>
                </c:pt>
                <c:pt idx="47">
                  <c:v>21.03124</c:v>
                </c:pt>
                <c:pt idx="48">
                  <c:v>21.081289999999999</c:v>
                </c:pt>
                <c:pt idx="49">
                  <c:v>21.131080000000001</c:v>
                </c:pt>
                <c:pt idx="50">
                  <c:v>21.181360000000002</c:v>
                </c:pt>
                <c:pt idx="51">
                  <c:v>21.231369999999998</c:v>
                </c:pt>
                <c:pt idx="52">
                  <c:v>21.281099999999999</c:v>
                </c:pt>
                <c:pt idx="53">
                  <c:v>21.33107</c:v>
                </c:pt>
                <c:pt idx="54">
                  <c:v>21.38128</c:v>
                </c:pt>
                <c:pt idx="55">
                  <c:v>21.43121</c:v>
                </c:pt>
                <c:pt idx="56">
                  <c:v>21.481369999999998</c:v>
                </c:pt>
                <c:pt idx="57">
                  <c:v>21.53124</c:v>
                </c:pt>
                <c:pt idx="58">
                  <c:v>21.58135</c:v>
                </c:pt>
                <c:pt idx="59">
                  <c:v>21.631160000000001</c:v>
                </c:pt>
                <c:pt idx="60">
                  <c:v>21.68121</c:v>
                </c:pt>
                <c:pt idx="61">
                  <c:v>21.73122</c:v>
                </c:pt>
                <c:pt idx="62">
                  <c:v>21.781199999999998</c:v>
                </c:pt>
                <c:pt idx="63">
                  <c:v>21.831140000000001</c:v>
                </c:pt>
                <c:pt idx="64">
                  <c:v>21.881039999999999</c:v>
                </c:pt>
                <c:pt idx="65">
                  <c:v>21.931170000000002</c:v>
                </c:pt>
                <c:pt idx="66">
                  <c:v>21.981259999999999</c:v>
                </c:pt>
                <c:pt idx="67">
                  <c:v>22.031310000000001</c:v>
                </c:pt>
                <c:pt idx="68">
                  <c:v>22.081309999999998</c:v>
                </c:pt>
                <c:pt idx="69">
                  <c:v>22.131260000000001</c:v>
                </c:pt>
                <c:pt idx="70">
                  <c:v>22.181159999999998</c:v>
                </c:pt>
                <c:pt idx="71">
                  <c:v>22.231290000000001</c:v>
                </c:pt>
                <c:pt idx="72">
                  <c:v>22.281359999999999</c:v>
                </c:pt>
                <c:pt idx="73">
                  <c:v>22.331109999999999</c:v>
                </c:pt>
                <c:pt idx="74">
                  <c:v>22.381070000000001</c:v>
                </c:pt>
                <c:pt idx="75">
                  <c:v>22.431260000000002</c:v>
                </c:pt>
                <c:pt idx="76">
                  <c:v>22.481110000000001</c:v>
                </c:pt>
                <c:pt idx="77">
                  <c:v>22.531179999999999</c:v>
                </c:pt>
                <c:pt idx="78">
                  <c:v>22.58118</c:v>
                </c:pt>
                <c:pt idx="79">
                  <c:v>22.631119999999999</c:v>
                </c:pt>
                <c:pt idx="80">
                  <c:v>22.681280000000001</c:v>
                </c:pt>
                <c:pt idx="81">
                  <c:v>22.731380000000001</c:v>
                </c:pt>
                <c:pt idx="82">
                  <c:v>22.781110000000002</c:v>
                </c:pt>
                <c:pt idx="83">
                  <c:v>22.831060000000001</c:v>
                </c:pt>
                <c:pt idx="84">
                  <c:v>22.881239999999998</c:v>
                </c:pt>
                <c:pt idx="85">
                  <c:v>22.931329999999999</c:v>
                </c:pt>
                <c:pt idx="86">
                  <c:v>22.981349999999999</c:v>
                </c:pt>
                <c:pt idx="87">
                  <c:v>23.031289999999998</c:v>
                </c:pt>
                <c:pt idx="88">
                  <c:v>23.081150000000001</c:v>
                </c:pt>
                <c:pt idx="89">
                  <c:v>23.131229999999999</c:v>
                </c:pt>
                <c:pt idx="90">
                  <c:v>23.18122</c:v>
                </c:pt>
                <c:pt idx="91">
                  <c:v>23.231120000000001</c:v>
                </c:pt>
                <c:pt idx="92">
                  <c:v>23.28124</c:v>
                </c:pt>
                <c:pt idx="93">
                  <c:v>23.33128</c:v>
                </c:pt>
                <c:pt idx="94">
                  <c:v>23.381219999999999</c:v>
                </c:pt>
                <c:pt idx="95">
                  <c:v>23.431370000000001</c:v>
                </c:pt>
                <c:pt idx="96">
                  <c:v>23.481120000000001</c:v>
                </c:pt>
                <c:pt idx="97">
                  <c:v>23.531079999999999</c:v>
                </c:pt>
                <c:pt idx="98">
                  <c:v>23.58126</c:v>
                </c:pt>
                <c:pt idx="99">
                  <c:v>23.631329999999998</c:v>
                </c:pt>
                <c:pt idx="100">
                  <c:v>23.68131</c:v>
                </c:pt>
                <c:pt idx="101">
                  <c:v>23.731169999999999</c:v>
                </c:pt>
                <c:pt idx="102">
                  <c:v>23.78126</c:v>
                </c:pt>
                <c:pt idx="103">
                  <c:v>23.831230000000001</c:v>
                </c:pt>
                <c:pt idx="104">
                  <c:v>23.88109</c:v>
                </c:pt>
                <c:pt idx="105">
                  <c:v>23.931159999999998</c:v>
                </c:pt>
                <c:pt idx="106">
                  <c:v>23.981120000000001</c:v>
                </c:pt>
                <c:pt idx="107">
                  <c:v>24.031289999999998</c:v>
                </c:pt>
                <c:pt idx="108">
                  <c:v>24.081340000000001</c:v>
                </c:pt>
                <c:pt idx="109">
                  <c:v>24.13128</c:v>
                </c:pt>
                <c:pt idx="110">
                  <c:v>24.181090000000001</c:v>
                </c:pt>
                <c:pt idx="111">
                  <c:v>24.231110000000001</c:v>
                </c:pt>
                <c:pt idx="112">
                  <c:v>24.28134</c:v>
                </c:pt>
                <c:pt idx="113">
                  <c:v>24.331109999999999</c:v>
                </c:pt>
                <c:pt idx="114">
                  <c:v>24.38109</c:v>
                </c:pt>
                <c:pt idx="115">
                  <c:v>24.431270000000001</c:v>
                </c:pt>
                <c:pt idx="116">
                  <c:v>24.48132</c:v>
                </c:pt>
                <c:pt idx="117">
                  <c:v>24.53124</c:v>
                </c:pt>
                <c:pt idx="118">
                  <c:v>24.58136</c:v>
                </c:pt>
                <c:pt idx="119">
                  <c:v>24.631350000000001</c:v>
                </c:pt>
                <c:pt idx="120">
                  <c:v>24.6812</c:v>
                </c:pt>
                <c:pt idx="121">
                  <c:v>24.731249999999999</c:v>
                </c:pt>
                <c:pt idx="122">
                  <c:v>24.78116</c:v>
                </c:pt>
                <c:pt idx="123">
                  <c:v>24.83127</c:v>
                </c:pt>
                <c:pt idx="124">
                  <c:v>24.881239999999998</c:v>
                </c:pt>
                <c:pt idx="125">
                  <c:v>24.931059999999999</c:v>
                </c:pt>
                <c:pt idx="126">
                  <c:v>24.981079999999999</c:v>
                </c:pt>
                <c:pt idx="127">
                  <c:v>25.031300000000002</c:v>
                </c:pt>
                <c:pt idx="128">
                  <c:v>25.08137</c:v>
                </c:pt>
                <c:pt idx="129">
                  <c:v>25.13128</c:v>
                </c:pt>
                <c:pt idx="130">
                  <c:v>25.181039999999999</c:v>
                </c:pt>
                <c:pt idx="131">
                  <c:v>25.231359999999999</c:v>
                </c:pt>
                <c:pt idx="132">
                  <c:v>25.28115</c:v>
                </c:pt>
                <c:pt idx="133">
                  <c:v>25.331150000000001</c:v>
                </c:pt>
                <c:pt idx="134">
                  <c:v>25.381340000000002</c:v>
                </c:pt>
                <c:pt idx="135">
                  <c:v>25.431370000000001</c:v>
                </c:pt>
                <c:pt idx="136">
                  <c:v>25.48123</c:v>
                </c:pt>
                <c:pt idx="137">
                  <c:v>25.531289999999998</c:v>
                </c:pt>
                <c:pt idx="138">
                  <c:v>25.58117</c:v>
                </c:pt>
                <c:pt idx="139">
                  <c:v>25.631260000000001</c:v>
                </c:pt>
                <c:pt idx="140">
                  <c:v>25.681159999999998</c:v>
                </c:pt>
                <c:pt idx="141">
                  <c:v>25.731269999999999</c:v>
                </c:pt>
                <c:pt idx="142">
                  <c:v>25.781189999999999</c:v>
                </c:pt>
                <c:pt idx="143">
                  <c:v>25.831309999999998</c:v>
                </c:pt>
                <c:pt idx="144">
                  <c:v>25.881250000000001</c:v>
                </c:pt>
                <c:pt idx="145">
                  <c:v>25.931380000000001</c:v>
                </c:pt>
                <c:pt idx="146">
                  <c:v>25.98133</c:v>
                </c:pt>
                <c:pt idx="147">
                  <c:v>26.031089999999999</c:v>
                </c:pt>
                <c:pt idx="148">
                  <c:v>26.081040000000002</c:v>
                </c:pt>
                <c:pt idx="149">
                  <c:v>26.131180000000001</c:v>
                </c:pt>
                <c:pt idx="150">
                  <c:v>26.18113</c:v>
                </c:pt>
                <c:pt idx="151">
                  <c:v>26.231280000000002</c:v>
                </c:pt>
                <c:pt idx="152">
                  <c:v>26.281220000000001</c:v>
                </c:pt>
                <c:pt idx="153">
                  <c:v>26.33136</c:v>
                </c:pt>
                <c:pt idx="154">
                  <c:v>26.3813</c:v>
                </c:pt>
                <c:pt idx="155">
                  <c:v>26.43103</c:v>
                </c:pt>
                <c:pt idx="156">
                  <c:v>26.481349999999999</c:v>
                </c:pt>
                <c:pt idx="157">
                  <c:v>26.53107</c:v>
                </c:pt>
                <c:pt idx="158">
                  <c:v>26.58137</c:v>
                </c:pt>
                <c:pt idx="159">
                  <c:v>26.631070000000001</c:v>
                </c:pt>
                <c:pt idx="160">
                  <c:v>26.681349999999998</c:v>
                </c:pt>
              </c:numCache>
            </c:numRef>
          </c:xVal>
          <c:yVal>
            <c:numRef>
              <c:f>IOL!$AE$3:$AE$163</c:f>
              <c:numCache>
                <c:formatCode>0.0000</c:formatCode>
                <c:ptCount val="161"/>
                <c:pt idx="0">
                  <c:v>2.1784520000000002E-2</c:v>
                </c:pt>
                <c:pt idx="1">
                  <c:v>4.1915399999999998E-2</c:v>
                </c:pt>
                <c:pt idx="2">
                  <c:v>6.0307590000000001E-2</c:v>
                </c:pt>
                <c:pt idx="3">
                  <c:v>7.5933210000000001E-2</c:v>
                </c:pt>
                <c:pt idx="4">
                  <c:v>8.7932270000000007E-2</c:v>
                </c:pt>
                <c:pt idx="5">
                  <c:v>9.5632980000000006E-2</c:v>
                </c:pt>
                <c:pt idx="6">
                  <c:v>9.8589109999999994E-2</c:v>
                </c:pt>
                <c:pt idx="7">
                  <c:v>9.6609130000000001E-2</c:v>
                </c:pt>
                <c:pt idx="8">
                  <c:v>8.9772740000000004E-2</c:v>
                </c:pt>
                <c:pt idx="9">
                  <c:v>7.8434889999999993E-2</c:v>
                </c:pt>
                <c:pt idx="10">
                  <c:v>6.3222269999999997E-2</c:v>
                </c:pt>
                <c:pt idx="11">
                  <c:v>4.504855E-2</c:v>
                </c:pt>
                <c:pt idx="12">
                  <c:v>2.5349989999999999E-2</c:v>
                </c:pt>
                <c:pt idx="13">
                  <c:v>1.0441560000000001E-2</c:v>
                </c:pt>
                <c:pt idx="14">
                  <c:v>2.232845E-2</c:v>
                </c:pt>
                <c:pt idx="15">
                  <c:v>4.1376799999999998E-2</c:v>
                </c:pt>
                <c:pt idx="16">
                  <c:v>5.8821100000000001E-2</c:v>
                </c:pt>
                <c:pt idx="17">
                  <c:v>7.3117520000000005E-2</c:v>
                </c:pt>
                <c:pt idx="18">
                  <c:v>8.3392019999999997E-2</c:v>
                </c:pt>
                <c:pt idx="19">
                  <c:v>8.9093210000000006E-2</c:v>
                </c:pt>
                <c:pt idx="20">
                  <c:v>8.9966610000000002E-2</c:v>
                </c:pt>
                <c:pt idx="21">
                  <c:v>8.605728E-2</c:v>
                </c:pt>
                <c:pt idx="22">
                  <c:v>7.7707639999999994E-2</c:v>
                </c:pt>
                <c:pt idx="23">
                  <c:v>6.5549029999999994E-2</c:v>
                </c:pt>
                <c:pt idx="24">
                  <c:v>5.0505609999999999E-2</c:v>
                </c:pt>
                <c:pt idx="25">
                  <c:v>3.3912089999999999E-2</c:v>
                </c:pt>
                <c:pt idx="26">
                  <c:v>1.8537120000000001E-2</c:v>
                </c:pt>
                <c:pt idx="27">
                  <c:v>1.504307E-2</c:v>
                </c:pt>
                <c:pt idx="28">
                  <c:v>2.6908899999999999E-2</c:v>
                </c:pt>
                <c:pt idx="29">
                  <c:v>4.0353510000000002E-2</c:v>
                </c:pt>
                <c:pt idx="30">
                  <c:v>5.142878E-2</c:v>
                </c:pt>
                <c:pt idx="31">
                  <c:v>5.8961279999999998E-2</c:v>
                </c:pt>
                <c:pt idx="32">
                  <c:v>6.2428169999999998E-2</c:v>
                </c:pt>
                <c:pt idx="33">
                  <c:v>6.1698450000000002E-2</c:v>
                </c:pt>
                <c:pt idx="34">
                  <c:v>5.6986519999999999E-2</c:v>
                </c:pt>
                <c:pt idx="35">
                  <c:v>4.8839929999999997E-2</c:v>
                </c:pt>
                <c:pt idx="36">
                  <c:v>3.815205E-2</c:v>
                </c:pt>
                <c:pt idx="37">
                  <c:v>2.6296400000000001E-2</c:v>
                </c:pt>
                <c:pt idx="38">
                  <c:v>1.5982349999999999E-2</c:v>
                </c:pt>
                <c:pt idx="39">
                  <c:v>1.3852339999999999E-2</c:v>
                </c:pt>
                <c:pt idx="40">
                  <c:v>2.045897E-2</c:v>
                </c:pt>
                <c:pt idx="41">
                  <c:v>2.7576839999999998E-2</c:v>
                </c:pt>
                <c:pt idx="42">
                  <c:v>3.1911259999999997E-2</c:v>
                </c:pt>
                <c:pt idx="43">
                  <c:v>3.2524259999999999E-2</c:v>
                </c:pt>
                <c:pt idx="44">
                  <c:v>2.990083E-2</c:v>
                </c:pt>
                <c:pt idx="45">
                  <c:v>2.73219E-2</c:v>
                </c:pt>
                <c:pt idx="46">
                  <c:v>3.2325619999999999E-2</c:v>
                </c:pt>
                <c:pt idx="47">
                  <c:v>4.87591E-2</c:v>
                </c:pt>
                <c:pt idx="48">
                  <c:v>7.3377609999999996E-2</c:v>
                </c:pt>
                <c:pt idx="49">
                  <c:v>0.1030365</c:v>
                </c:pt>
                <c:pt idx="50">
                  <c:v>0.13560179999999999</c:v>
                </c:pt>
                <c:pt idx="51">
                  <c:v>0.16926949999999999</c:v>
                </c:pt>
                <c:pt idx="52">
                  <c:v>0.2023306</c:v>
                </c:pt>
                <c:pt idx="53">
                  <c:v>0.23314750000000001</c:v>
                </c:pt>
                <c:pt idx="54">
                  <c:v>0.26019809999999999</c:v>
                </c:pt>
                <c:pt idx="55">
                  <c:v>0.282142</c:v>
                </c:pt>
                <c:pt idx="56">
                  <c:v>0.2978865</c:v>
                </c:pt>
                <c:pt idx="57">
                  <c:v>0.3066448</c:v>
                </c:pt>
                <c:pt idx="58">
                  <c:v>0.307979</c:v>
                </c:pt>
                <c:pt idx="59">
                  <c:v>0.30182579999999998</c:v>
                </c:pt>
                <c:pt idx="60">
                  <c:v>0.28850219999999999</c:v>
                </c:pt>
                <c:pt idx="61">
                  <c:v>0.26869110000000002</c:v>
                </c:pt>
                <c:pt idx="62">
                  <c:v>0.24340700000000001</c:v>
                </c:pt>
                <c:pt idx="63">
                  <c:v>0.21394759999999999</c:v>
                </c:pt>
                <c:pt idx="64">
                  <c:v>0.18183250000000001</c:v>
                </c:pt>
                <c:pt idx="65">
                  <c:v>0.14874100000000001</c:v>
                </c:pt>
                <c:pt idx="66">
                  <c:v>0.1164655</c:v>
                </c:pt>
                <c:pt idx="67">
                  <c:v>8.691757E-2</c:v>
                </c:pt>
                <c:pt idx="68">
                  <c:v>6.2265349999999997E-2</c:v>
                </c:pt>
                <c:pt idx="69">
                  <c:v>4.5198740000000001E-2</c:v>
                </c:pt>
                <c:pt idx="70">
                  <c:v>3.8142259999999997E-2</c:v>
                </c:pt>
                <c:pt idx="71">
                  <c:v>3.9646849999999997E-2</c:v>
                </c:pt>
                <c:pt idx="72">
                  <c:v>4.52491E-2</c:v>
                </c:pt>
                <c:pt idx="73">
                  <c:v>5.2997460000000003E-2</c:v>
                </c:pt>
                <c:pt idx="74">
                  <c:v>6.3753420000000005E-2</c:v>
                </c:pt>
                <c:pt idx="75">
                  <c:v>7.9018950000000004E-2</c:v>
                </c:pt>
                <c:pt idx="76">
                  <c:v>9.9405149999999998E-2</c:v>
                </c:pt>
                <c:pt idx="77">
                  <c:v>0.1243916</c:v>
                </c:pt>
                <c:pt idx="78">
                  <c:v>0.15277499999999999</c:v>
                </c:pt>
                <c:pt idx="79">
                  <c:v>0.18308840000000001</c:v>
                </c:pt>
                <c:pt idx="80">
                  <c:v>0.21382989999999999</c:v>
                </c:pt>
                <c:pt idx="81">
                  <c:v>0.24358099999999999</c:v>
                </c:pt>
                <c:pt idx="82">
                  <c:v>0.27107880000000001</c:v>
                </c:pt>
                <c:pt idx="83">
                  <c:v>0.29526730000000001</c:v>
                </c:pt>
                <c:pt idx="84">
                  <c:v>0.31533430000000001</c:v>
                </c:pt>
                <c:pt idx="85">
                  <c:v>0.3307348</c:v>
                </c:pt>
                <c:pt idx="86">
                  <c:v>0.34119860000000002</c:v>
                </c:pt>
                <c:pt idx="87">
                  <c:v>0.3467228</c:v>
                </c:pt>
                <c:pt idx="88">
                  <c:v>0.34755059999999999</c:v>
                </c:pt>
                <c:pt idx="89">
                  <c:v>0.34413510000000003</c:v>
                </c:pt>
                <c:pt idx="90">
                  <c:v>0.3370937</c:v>
                </c:pt>
                <c:pt idx="91">
                  <c:v>0.32715309999999997</c:v>
                </c:pt>
                <c:pt idx="92">
                  <c:v>0.31509019999999999</c:v>
                </c:pt>
                <c:pt idx="93">
                  <c:v>0.3016723</c:v>
                </c:pt>
                <c:pt idx="94">
                  <c:v>0.28760219999999997</c:v>
                </c:pt>
                <c:pt idx="95">
                  <c:v>0.27347070000000001</c:v>
                </c:pt>
                <c:pt idx="96">
                  <c:v>0.25972519999999999</c:v>
                </c:pt>
                <c:pt idx="97">
                  <c:v>0.24665300000000001</c:v>
                </c:pt>
                <c:pt idx="98">
                  <c:v>0.23438490000000001</c:v>
                </c:pt>
                <c:pt idx="99">
                  <c:v>0.2229122</c:v>
                </c:pt>
                <c:pt idx="100">
                  <c:v>0.21211540000000001</c:v>
                </c:pt>
                <c:pt idx="101">
                  <c:v>0.20179610000000001</c:v>
                </c:pt>
                <c:pt idx="102">
                  <c:v>0.1917074</c:v>
                </c:pt>
                <c:pt idx="103">
                  <c:v>0.18157960000000001</c:v>
                </c:pt>
                <c:pt idx="104">
                  <c:v>0.1711424</c:v>
                </c:pt>
                <c:pt idx="105">
                  <c:v>0.1601438</c:v>
                </c:pt>
                <c:pt idx="106">
                  <c:v>0.1483689</c:v>
                </c:pt>
                <c:pt idx="107">
                  <c:v>0.1356579</c:v>
                </c:pt>
                <c:pt idx="108">
                  <c:v>0.1219233</c:v>
                </c:pt>
                <c:pt idx="109">
                  <c:v>0.10716489999999999</c:v>
                </c:pt>
                <c:pt idx="110">
                  <c:v>9.1480049999999993E-2</c:v>
                </c:pt>
                <c:pt idx="111">
                  <c:v>7.5070310000000001E-2</c:v>
                </c:pt>
                <c:pt idx="112">
                  <c:v>5.8247069999999998E-2</c:v>
                </c:pt>
                <c:pt idx="113">
                  <c:v>4.1456390000000003E-2</c:v>
                </c:pt>
                <c:pt idx="114">
                  <c:v>2.5432650000000001E-2</c:v>
                </c:pt>
                <c:pt idx="115">
                  <c:v>1.251532E-2</c:v>
                </c:pt>
                <c:pt idx="116">
                  <c:v>1.305224E-2</c:v>
                </c:pt>
                <c:pt idx="117">
                  <c:v>2.382103E-2</c:v>
                </c:pt>
                <c:pt idx="118">
                  <c:v>3.4596799999999997E-2</c:v>
                </c:pt>
                <c:pt idx="119">
                  <c:v>4.358952E-2</c:v>
                </c:pt>
                <c:pt idx="120">
                  <c:v>5.0333700000000002E-2</c:v>
                </c:pt>
                <c:pt idx="121">
                  <c:v>5.4664989999999997E-2</c:v>
                </c:pt>
                <c:pt idx="122">
                  <c:v>5.6584210000000003E-2</c:v>
                </c:pt>
                <c:pt idx="123">
                  <c:v>5.6223210000000003E-2</c:v>
                </c:pt>
                <c:pt idx="124">
                  <c:v>5.3826239999999997E-2</c:v>
                </c:pt>
                <c:pt idx="125">
                  <c:v>4.9731589999999999E-2</c:v>
                </c:pt>
                <c:pt idx="126">
                  <c:v>4.4351450000000001E-2</c:v>
                </c:pt>
                <c:pt idx="127">
                  <c:v>3.8150620000000003E-2</c:v>
                </c:pt>
                <c:pt idx="128">
                  <c:v>3.162732E-2</c:v>
                </c:pt>
                <c:pt idx="129">
                  <c:v>2.5299430000000001E-2</c:v>
                </c:pt>
                <c:pt idx="130">
                  <c:v>1.969717E-2</c:v>
                </c:pt>
                <c:pt idx="131">
                  <c:v>1.533987E-2</c:v>
                </c:pt>
                <c:pt idx="132">
                  <c:v>1.259935E-2</c:v>
                </c:pt>
                <c:pt idx="133">
                  <c:v>1.1369249999999999E-2</c:v>
                </c:pt>
                <c:pt idx="134">
                  <c:v>1.095961E-2</c:v>
                </c:pt>
                <c:pt idx="135">
                  <c:v>1.0592849999999999E-2</c:v>
                </c:pt>
                <c:pt idx="136">
                  <c:v>9.8144140000000005E-3</c:v>
                </c:pt>
                <c:pt idx="137">
                  <c:v>8.4948049999999994E-3</c:v>
                </c:pt>
                <c:pt idx="138">
                  <c:v>6.7207109999999999E-3</c:v>
                </c:pt>
                <c:pt idx="139">
                  <c:v>4.743087E-3</c:v>
                </c:pt>
                <c:pt idx="140">
                  <c:v>3.0822520000000002E-3</c:v>
                </c:pt>
                <c:pt idx="141">
                  <c:v>2.7601180000000002E-3</c:v>
                </c:pt>
                <c:pt idx="142">
                  <c:v>3.8364620000000001E-3</c:v>
                </c:pt>
                <c:pt idx="143">
                  <c:v>5.1093529999999996E-3</c:v>
                </c:pt>
                <c:pt idx="144">
                  <c:v>6.0668379999999997E-3</c:v>
                </c:pt>
                <c:pt idx="145">
                  <c:v>6.6279030000000001E-3</c:v>
                </c:pt>
                <c:pt idx="146">
                  <c:v>6.9213640000000002E-3</c:v>
                </c:pt>
                <c:pt idx="147">
                  <c:v>7.2393140000000002E-3</c:v>
                </c:pt>
                <c:pt idx="148">
                  <c:v>7.9349339999999994E-3</c:v>
                </c:pt>
                <c:pt idx="149">
                  <c:v>9.2080019999999999E-3</c:v>
                </c:pt>
                <c:pt idx="150">
                  <c:v>1.0979350000000001E-2</c:v>
                </c:pt>
                <c:pt idx="151">
                  <c:v>1.299023E-2</c:v>
                </c:pt>
                <c:pt idx="152">
                  <c:v>1.4945709999999999E-2</c:v>
                </c:pt>
                <c:pt idx="153">
                  <c:v>1.6582679999999999E-2</c:v>
                </c:pt>
                <c:pt idx="154">
                  <c:v>1.7690210000000001E-2</c:v>
                </c:pt>
                <c:pt idx="155">
                  <c:v>1.8116219999999999E-2</c:v>
                </c:pt>
                <c:pt idx="156">
                  <c:v>1.7770899999999999E-2</c:v>
                </c:pt>
                <c:pt idx="157">
                  <c:v>1.6627909999999999E-2</c:v>
                </c:pt>
                <c:pt idx="158">
                  <c:v>1.472269E-2</c:v>
                </c:pt>
                <c:pt idx="159">
                  <c:v>1.214758E-2</c:v>
                </c:pt>
                <c:pt idx="160">
                  <c:v>9.0438040000000008E-3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89F-46CD-AB9D-9B6CE384D915}"/>
            </c:ext>
          </c:extLst>
        </c:ser>
        <c:ser>
          <c:idx val="1"/>
          <c:order val="1"/>
          <c:tx>
            <c:v>Measurement B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IOL!$AD$164:$AD$324</c:f>
              <c:numCache>
                <c:formatCode>0.0000</c:formatCode>
                <c:ptCount val="161"/>
                <c:pt idx="0">
                  <c:v>18.67549</c:v>
                </c:pt>
                <c:pt idx="1">
                  <c:v>18.725390000000001</c:v>
                </c:pt>
                <c:pt idx="2">
                  <c:v>18.775549999999999</c:v>
                </c:pt>
                <c:pt idx="3">
                  <c:v>18.825589999999998</c:v>
                </c:pt>
                <c:pt idx="4">
                  <c:v>18.875499999999999</c:v>
                </c:pt>
                <c:pt idx="5">
                  <c:v>18.925470000000001</c:v>
                </c:pt>
                <c:pt idx="6">
                  <c:v>18.9755</c:v>
                </c:pt>
                <c:pt idx="7">
                  <c:v>19.025600000000001</c:v>
                </c:pt>
                <c:pt idx="8">
                  <c:v>19.07535</c:v>
                </c:pt>
                <c:pt idx="9">
                  <c:v>19.125350000000001</c:v>
                </c:pt>
                <c:pt idx="10">
                  <c:v>19.175619999999999</c:v>
                </c:pt>
                <c:pt idx="11">
                  <c:v>19.22533</c:v>
                </c:pt>
                <c:pt idx="12">
                  <c:v>19.275500000000001</c:v>
                </c:pt>
                <c:pt idx="13">
                  <c:v>19.325520000000001</c:v>
                </c:pt>
                <c:pt idx="14">
                  <c:v>19.375579999999999</c:v>
                </c:pt>
                <c:pt idx="15">
                  <c:v>19.42548</c:v>
                </c:pt>
                <c:pt idx="16">
                  <c:v>19.475429999999999</c:v>
                </c:pt>
                <c:pt idx="17">
                  <c:v>19.52542</c:v>
                </c:pt>
                <c:pt idx="18">
                  <c:v>19.57545</c:v>
                </c:pt>
                <c:pt idx="19">
                  <c:v>19.625520000000002</c:v>
                </c:pt>
                <c:pt idx="20">
                  <c:v>19.675409999999999</c:v>
                </c:pt>
                <c:pt idx="21">
                  <c:v>19.725560000000002</c:v>
                </c:pt>
                <c:pt idx="22">
                  <c:v>19.77553</c:v>
                </c:pt>
                <c:pt idx="23">
                  <c:v>19.825520000000001</c:v>
                </c:pt>
                <c:pt idx="24">
                  <c:v>19.875330000000002</c:v>
                </c:pt>
                <c:pt idx="25">
                  <c:v>19.925609999999999</c:v>
                </c:pt>
                <c:pt idx="26">
                  <c:v>19.975470000000001</c:v>
                </c:pt>
                <c:pt idx="27">
                  <c:v>20.025590000000001</c:v>
                </c:pt>
                <c:pt idx="28">
                  <c:v>20.075500000000002</c:v>
                </c:pt>
                <c:pt idx="29">
                  <c:v>20.125430000000001</c:v>
                </c:pt>
                <c:pt idx="30">
                  <c:v>20.17539</c:v>
                </c:pt>
                <c:pt idx="31">
                  <c:v>20.225359999999998</c:v>
                </c:pt>
                <c:pt idx="32">
                  <c:v>20.275590000000001</c:v>
                </c:pt>
                <c:pt idx="33">
                  <c:v>20.325589999999998</c:v>
                </c:pt>
                <c:pt idx="34">
                  <c:v>20.37538</c:v>
                </c:pt>
                <c:pt idx="35">
                  <c:v>20.425419999999999</c:v>
                </c:pt>
                <c:pt idx="36">
                  <c:v>20.475460000000002</c:v>
                </c:pt>
                <c:pt idx="37">
                  <c:v>20.525510000000001</c:v>
                </c:pt>
                <c:pt idx="38">
                  <c:v>20.575569999999999</c:v>
                </c:pt>
                <c:pt idx="39">
                  <c:v>20.625399999999999</c:v>
                </c:pt>
                <c:pt idx="40">
                  <c:v>20.675470000000001</c:v>
                </c:pt>
                <c:pt idx="41">
                  <c:v>20.725539999999999</c:v>
                </c:pt>
                <c:pt idx="42">
                  <c:v>20.775369999999999</c:v>
                </c:pt>
                <c:pt idx="43">
                  <c:v>20.82544</c:v>
                </c:pt>
                <c:pt idx="44">
                  <c:v>20.875509999999998</c:v>
                </c:pt>
                <c:pt idx="45">
                  <c:v>20.925329999999999</c:v>
                </c:pt>
                <c:pt idx="46">
                  <c:v>20.975629999999999</c:v>
                </c:pt>
                <c:pt idx="47">
                  <c:v>21.02543</c:v>
                </c:pt>
                <c:pt idx="48">
                  <c:v>21.07546</c:v>
                </c:pt>
                <c:pt idx="49">
                  <c:v>21.125489999999999</c:v>
                </c:pt>
                <c:pt idx="50">
                  <c:v>21.1755</c:v>
                </c:pt>
                <c:pt idx="51">
                  <c:v>21.225490000000001</c:v>
                </c:pt>
                <c:pt idx="52">
                  <c:v>21.275469999999999</c:v>
                </c:pt>
                <c:pt idx="53">
                  <c:v>21.325430000000001</c:v>
                </c:pt>
                <c:pt idx="54">
                  <c:v>21.375620000000001</c:v>
                </c:pt>
                <c:pt idx="55">
                  <c:v>21.425540000000002</c:v>
                </c:pt>
                <c:pt idx="56">
                  <c:v>21.47542</c:v>
                </c:pt>
                <c:pt idx="57">
                  <c:v>21.525549999999999</c:v>
                </c:pt>
                <c:pt idx="58">
                  <c:v>21.57564</c:v>
                </c:pt>
                <c:pt idx="59">
                  <c:v>21.625440000000001</c:v>
                </c:pt>
                <c:pt idx="60">
                  <c:v>21.675470000000001</c:v>
                </c:pt>
                <c:pt idx="61">
                  <c:v>21.725470000000001</c:v>
                </c:pt>
                <c:pt idx="62">
                  <c:v>21.77544</c:v>
                </c:pt>
                <c:pt idx="63">
                  <c:v>21.825369999999999</c:v>
                </c:pt>
                <c:pt idx="64">
                  <c:v>21.875520000000002</c:v>
                </c:pt>
                <c:pt idx="65">
                  <c:v>21.925370000000001</c:v>
                </c:pt>
                <c:pt idx="66">
                  <c:v>21.975439999999999</c:v>
                </c:pt>
                <c:pt idx="67">
                  <c:v>22.025480000000002</c:v>
                </c:pt>
                <c:pt idx="68">
                  <c:v>22.07546</c:v>
                </c:pt>
                <c:pt idx="69">
                  <c:v>22.125399999999999</c:v>
                </c:pt>
                <c:pt idx="70">
                  <c:v>22.17557</c:v>
                </c:pt>
                <c:pt idx="71">
                  <c:v>22.22541</c:v>
                </c:pt>
                <c:pt idx="72">
                  <c:v>22.275469999999999</c:v>
                </c:pt>
                <c:pt idx="73">
                  <c:v>22.325479999999999</c:v>
                </c:pt>
                <c:pt idx="74">
                  <c:v>22.375430000000001</c:v>
                </c:pt>
                <c:pt idx="75">
                  <c:v>22.425329999999999</c:v>
                </c:pt>
                <c:pt idx="76">
                  <c:v>22.475439999999999</c:v>
                </c:pt>
                <c:pt idx="77">
                  <c:v>22.525500000000001</c:v>
                </c:pt>
                <c:pt idx="78">
                  <c:v>22.575489999999999</c:v>
                </c:pt>
                <c:pt idx="79">
                  <c:v>22.625419999999998</c:v>
                </c:pt>
                <c:pt idx="80">
                  <c:v>22.67557</c:v>
                </c:pt>
                <c:pt idx="81">
                  <c:v>22.725359999999998</c:v>
                </c:pt>
                <c:pt idx="82">
                  <c:v>22.775379999999998</c:v>
                </c:pt>
                <c:pt idx="83">
                  <c:v>22.825610000000001</c:v>
                </c:pt>
                <c:pt idx="84">
                  <c:v>22.87548</c:v>
                </c:pt>
                <c:pt idx="85">
                  <c:v>22.925560000000001</c:v>
                </c:pt>
                <c:pt idx="86">
                  <c:v>22.975570000000001</c:v>
                </c:pt>
                <c:pt idx="87">
                  <c:v>23.025500000000001</c:v>
                </c:pt>
                <c:pt idx="88">
                  <c:v>23.07535</c:v>
                </c:pt>
                <c:pt idx="89">
                  <c:v>23.125409999999999</c:v>
                </c:pt>
                <c:pt idx="90">
                  <c:v>23.17539</c:v>
                </c:pt>
                <c:pt idx="91">
                  <c:v>23.225580000000001</c:v>
                </c:pt>
                <c:pt idx="92">
                  <c:v>23.275390000000002</c:v>
                </c:pt>
                <c:pt idx="93">
                  <c:v>23.325410000000002</c:v>
                </c:pt>
                <c:pt idx="94">
                  <c:v>23.375340000000001</c:v>
                </c:pt>
                <c:pt idx="95">
                  <c:v>23.42548</c:v>
                </c:pt>
                <c:pt idx="96">
                  <c:v>23.475529999999999</c:v>
                </c:pt>
                <c:pt idx="97">
                  <c:v>23.525480000000002</c:v>
                </c:pt>
                <c:pt idx="98">
                  <c:v>23.575330000000001</c:v>
                </c:pt>
                <c:pt idx="99">
                  <c:v>23.625389999999999</c:v>
                </c:pt>
                <c:pt idx="100">
                  <c:v>23.675360000000001</c:v>
                </c:pt>
                <c:pt idx="101">
                  <c:v>23.725529999999999</c:v>
                </c:pt>
                <c:pt idx="102">
                  <c:v>23.775600000000001</c:v>
                </c:pt>
                <c:pt idx="103">
                  <c:v>23.825559999999999</c:v>
                </c:pt>
                <c:pt idx="104">
                  <c:v>23.875409999999999</c:v>
                </c:pt>
                <c:pt idx="105">
                  <c:v>23.92548</c:v>
                </c:pt>
                <c:pt idx="106">
                  <c:v>23.97542</c:v>
                </c:pt>
                <c:pt idx="107">
                  <c:v>24.025580000000001</c:v>
                </c:pt>
                <c:pt idx="108">
                  <c:v>24.075299999999999</c:v>
                </c:pt>
                <c:pt idx="109">
                  <c:v>24.12555</c:v>
                </c:pt>
                <c:pt idx="110">
                  <c:v>24.175350000000002</c:v>
                </c:pt>
                <c:pt idx="111">
                  <c:v>24.225359999999998</c:v>
                </c:pt>
                <c:pt idx="112">
                  <c:v>24.275580000000001</c:v>
                </c:pt>
                <c:pt idx="113">
                  <c:v>24.325340000000001</c:v>
                </c:pt>
                <c:pt idx="114">
                  <c:v>24.375309999999999</c:v>
                </c:pt>
                <c:pt idx="115">
                  <c:v>24.42548</c:v>
                </c:pt>
                <c:pt idx="116">
                  <c:v>24.475519999999999</c:v>
                </c:pt>
                <c:pt idx="117">
                  <c:v>24.52543</c:v>
                </c:pt>
                <c:pt idx="118">
                  <c:v>24.57554</c:v>
                </c:pt>
                <c:pt idx="119">
                  <c:v>24.625520000000002</c:v>
                </c:pt>
                <c:pt idx="120">
                  <c:v>24.675360000000001</c:v>
                </c:pt>
                <c:pt idx="121">
                  <c:v>24.7254</c:v>
                </c:pt>
                <c:pt idx="122">
                  <c:v>24.775639999999999</c:v>
                </c:pt>
                <c:pt idx="123">
                  <c:v>24.825399999999998</c:v>
                </c:pt>
                <c:pt idx="124">
                  <c:v>24.875350000000001</c:v>
                </c:pt>
                <c:pt idx="125">
                  <c:v>24.925509999999999</c:v>
                </c:pt>
                <c:pt idx="126">
                  <c:v>24.975519999999999</c:v>
                </c:pt>
                <c:pt idx="127">
                  <c:v>25.025379999999998</c:v>
                </c:pt>
                <c:pt idx="128">
                  <c:v>25.07544</c:v>
                </c:pt>
                <c:pt idx="129">
                  <c:v>25.125350000000001</c:v>
                </c:pt>
                <c:pt idx="130">
                  <c:v>25.175450000000001</c:v>
                </c:pt>
                <c:pt idx="131">
                  <c:v>25.2254</c:v>
                </c:pt>
                <c:pt idx="132">
                  <c:v>25.275549999999999</c:v>
                </c:pt>
                <c:pt idx="133">
                  <c:v>25.325530000000001</c:v>
                </c:pt>
                <c:pt idx="134">
                  <c:v>25.375350000000001</c:v>
                </c:pt>
                <c:pt idx="135">
                  <c:v>25.425370000000001</c:v>
                </c:pt>
                <c:pt idx="136">
                  <c:v>25.475580000000001</c:v>
                </c:pt>
                <c:pt idx="137">
                  <c:v>25.52563</c:v>
                </c:pt>
                <c:pt idx="138">
                  <c:v>25.575510000000001</c:v>
                </c:pt>
                <c:pt idx="139">
                  <c:v>25.625579999999999</c:v>
                </c:pt>
                <c:pt idx="140">
                  <c:v>25.67548</c:v>
                </c:pt>
                <c:pt idx="141">
                  <c:v>25.725580000000001</c:v>
                </c:pt>
                <c:pt idx="142">
                  <c:v>25.775490000000001</c:v>
                </c:pt>
                <c:pt idx="143">
                  <c:v>25.825600000000001</c:v>
                </c:pt>
                <c:pt idx="144">
                  <c:v>25.875530000000001</c:v>
                </c:pt>
                <c:pt idx="145">
                  <c:v>25.925660000000001</c:v>
                </c:pt>
                <c:pt idx="146">
                  <c:v>25.9756</c:v>
                </c:pt>
                <c:pt idx="147">
                  <c:v>26.02534</c:v>
                </c:pt>
                <c:pt idx="148">
                  <c:v>26.075289999999999</c:v>
                </c:pt>
                <c:pt idx="149">
                  <c:v>26.125419999999998</c:v>
                </c:pt>
                <c:pt idx="150">
                  <c:v>26.175360000000001</c:v>
                </c:pt>
                <c:pt idx="151">
                  <c:v>26.2255</c:v>
                </c:pt>
                <c:pt idx="152">
                  <c:v>26.27543</c:v>
                </c:pt>
                <c:pt idx="153">
                  <c:v>26.325559999999999</c:v>
                </c:pt>
                <c:pt idx="154">
                  <c:v>26.375489999999999</c:v>
                </c:pt>
                <c:pt idx="155">
                  <c:v>26.425609999999999</c:v>
                </c:pt>
                <c:pt idx="156">
                  <c:v>26.475529999999999</c:v>
                </c:pt>
                <c:pt idx="157">
                  <c:v>26.52563</c:v>
                </c:pt>
                <c:pt idx="158">
                  <c:v>26.575530000000001</c:v>
                </c:pt>
                <c:pt idx="159">
                  <c:v>26.625620000000001</c:v>
                </c:pt>
                <c:pt idx="160">
                  <c:v>26.67549</c:v>
                </c:pt>
              </c:numCache>
            </c:numRef>
          </c:xVal>
          <c:yVal>
            <c:numRef>
              <c:f>IOL!$AE$164:$AE$324</c:f>
              <c:numCache>
                <c:formatCode>0.0000</c:formatCode>
                <c:ptCount val="161"/>
                <c:pt idx="0">
                  <c:v>2.234216E-2</c:v>
                </c:pt>
                <c:pt idx="1">
                  <c:v>4.2041889999999998E-2</c:v>
                </c:pt>
                <c:pt idx="2">
                  <c:v>6.009457E-2</c:v>
                </c:pt>
                <c:pt idx="3">
                  <c:v>7.5474269999999996E-2</c:v>
                </c:pt>
                <c:pt idx="4">
                  <c:v>8.7332460000000001E-2</c:v>
                </c:pt>
                <c:pt idx="5">
                  <c:v>9.5006649999999998E-2</c:v>
                </c:pt>
                <c:pt idx="6">
                  <c:v>9.8055589999999998E-2</c:v>
                </c:pt>
                <c:pt idx="7">
                  <c:v>9.6287789999999998E-2</c:v>
                </c:pt>
                <c:pt idx="8">
                  <c:v>8.9778940000000002E-2</c:v>
                </c:pt>
                <c:pt idx="9">
                  <c:v>7.8878630000000005E-2</c:v>
                </c:pt>
                <c:pt idx="10">
                  <c:v>6.4214129999999994E-2</c:v>
                </c:pt>
                <c:pt idx="11">
                  <c:v>4.6728970000000002E-2</c:v>
                </c:pt>
                <c:pt idx="12">
                  <c:v>2.8007529999999999E-2</c:v>
                </c:pt>
                <c:pt idx="13">
                  <c:v>1.3914350000000001E-2</c:v>
                </c:pt>
                <c:pt idx="14">
                  <c:v>2.215193E-2</c:v>
                </c:pt>
                <c:pt idx="15">
                  <c:v>3.9845529999999997E-2</c:v>
                </c:pt>
                <c:pt idx="16">
                  <c:v>5.6737210000000003E-2</c:v>
                </c:pt>
                <c:pt idx="17">
                  <c:v>7.0794179999999998E-2</c:v>
                </c:pt>
                <c:pt idx="18">
                  <c:v>8.1049549999999998E-2</c:v>
                </c:pt>
                <c:pt idx="19">
                  <c:v>8.6926390000000006E-2</c:v>
                </c:pt>
                <c:pt idx="20">
                  <c:v>8.8158550000000002E-2</c:v>
                </c:pt>
                <c:pt idx="21">
                  <c:v>8.4780750000000002E-2</c:v>
                </c:pt>
                <c:pt idx="22">
                  <c:v>7.7123819999999996E-2</c:v>
                </c:pt>
                <c:pt idx="23">
                  <c:v>6.5808430000000001E-2</c:v>
                </c:pt>
                <c:pt idx="24">
                  <c:v>5.1756860000000002E-2</c:v>
                </c:pt>
                <c:pt idx="25">
                  <c:v>3.6322279999999998E-2</c:v>
                </c:pt>
                <c:pt idx="26">
                  <c:v>2.213033E-2</c:v>
                </c:pt>
                <c:pt idx="27">
                  <c:v>1.692652E-2</c:v>
                </c:pt>
                <c:pt idx="28">
                  <c:v>2.5489990000000001E-2</c:v>
                </c:pt>
                <c:pt idx="29">
                  <c:v>3.7351599999999999E-2</c:v>
                </c:pt>
                <c:pt idx="30">
                  <c:v>4.7527159999999999E-2</c:v>
                </c:pt>
                <c:pt idx="31">
                  <c:v>5.4521189999999997E-2</c:v>
                </c:pt>
                <c:pt idx="32">
                  <c:v>5.772915E-2</c:v>
                </c:pt>
                <c:pt idx="33">
                  <c:v>5.6997930000000002E-2</c:v>
                </c:pt>
                <c:pt idx="34">
                  <c:v>5.2539229999999999E-2</c:v>
                </c:pt>
                <c:pt idx="35">
                  <c:v>4.4912609999999999E-2</c:v>
                </c:pt>
                <c:pt idx="36">
                  <c:v>3.5058800000000001E-2</c:v>
                </c:pt>
                <c:pt idx="37">
                  <c:v>2.4514600000000001E-2</c:v>
                </c:pt>
                <c:pt idx="38">
                  <c:v>1.6411169999999999E-2</c:v>
                </c:pt>
                <c:pt idx="39">
                  <c:v>1.6178850000000002E-2</c:v>
                </c:pt>
                <c:pt idx="40">
                  <c:v>2.2177260000000001E-2</c:v>
                </c:pt>
                <c:pt idx="41">
                  <c:v>2.8171430000000001E-2</c:v>
                </c:pt>
                <c:pt idx="42">
                  <c:v>3.1443659999999998E-2</c:v>
                </c:pt>
                <c:pt idx="43">
                  <c:v>3.1153920000000002E-2</c:v>
                </c:pt>
                <c:pt idx="44">
                  <c:v>2.7979879999999999E-2</c:v>
                </c:pt>
                <c:pt idx="45">
                  <c:v>2.584653E-2</c:v>
                </c:pt>
                <c:pt idx="46">
                  <c:v>3.2680519999999998E-2</c:v>
                </c:pt>
                <c:pt idx="47">
                  <c:v>5.068632E-2</c:v>
                </c:pt>
                <c:pt idx="48">
                  <c:v>7.6131729999999995E-2</c:v>
                </c:pt>
                <c:pt idx="49">
                  <c:v>0.1061763</c:v>
                </c:pt>
                <c:pt idx="50">
                  <c:v>0.13886109999999999</c:v>
                </c:pt>
                <c:pt idx="51">
                  <c:v>0.1724667</c:v>
                </c:pt>
                <c:pt idx="52">
                  <c:v>0.20533609999999999</c:v>
                </c:pt>
                <c:pt idx="53">
                  <c:v>0.235871</c:v>
                </c:pt>
                <c:pt idx="54">
                  <c:v>0.26258359999999997</c:v>
                </c:pt>
                <c:pt idx="55">
                  <c:v>0.28416409999999998</c:v>
                </c:pt>
                <c:pt idx="56">
                  <c:v>0.29954649999999999</c:v>
                </c:pt>
                <c:pt idx="57">
                  <c:v>0.30796659999999998</c:v>
                </c:pt>
                <c:pt idx="58">
                  <c:v>0.30900359999999999</c:v>
                </c:pt>
                <c:pt idx="59">
                  <c:v>0.30260559999999997</c:v>
                </c:pt>
                <c:pt idx="60">
                  <c:v>0.28909439999999997</c:v>
                </c:pt>
                <c:pt idx="61">
                  <c:v>0.26915</c:v>
                </c:pt>
                <c:pt idx="62">
                  <c:v>0.2437772</c:v>
                </c:pt>
                <c:pt idx="63">
                  <c:v>0.21425459999999999</c:v>
                </c:pt>
                <c:pt idx="64">
                  <c:v>0.18207200000000001</c:v>
                </c:pt>
                <c:pt idx="65">
                  <c:v>0.14886389999999999</c:v>
                </c:pt>
                <c:pt idx="66">
                  <c:v>0.1163525</c:v>
                </c:pt>
                <c:pt idx="67">
                  <c:v>8.6333499999999994E-2</c:v>
                </c:pt>
                <c:pt idx="68">
                  <c:v>6.0789830000000003E-2</c:v>
                </c:pt>
                <c:pt idx="69">
                  <c:v>4.2265709999999998E-2</c:v>
                </c:pt>
                <c:pt idx="70">
                  <c:v>3.3785339999999997E-2</c:v>
                </c:pt>
                <c:pt idx="71">
                  <c:v>3.5085619999999998E-2</c:v>
                </c:pt>
                <c:pt idx="72">
                  <c:v>4.1423340000000003E-2</c:v>
                </c:pt>
                <c:pt idx="73">
                  <c:v>5.0254269999999997E-2</c:v>
                </c:pt>
                <c:pt idx="74">
                  <c:v>6.217371E-2</c:v>
                </c:pt>
                <c:pt idx="75">
                  <c:v>7.8473080000000001E-2</c:v>
                </c:pt>
                <c:pt idx="76">
                  <c:v>9.9637110000000001E-2</c:v>
                </c:pt>
                <c:pt idx="77">
                  <c:v>0.12514610000000001</c:v>
                </c:pt>
                <c:pt idx="78">
                  <c:v>0.15386269999999999</c:v>
                </c:pt>
                <c:pt idx="79">
                  <c:v>0.1843909</c:v>
                </c:pt>
                <c:pt idx="80">
                  <c:v>0.2152849</c:v>
                </c:pt>
                <c:pt idx="81">
                  <c:v>0.2451651</c:v>
                </c:pt>
                <c:pt idx="82">
                  <c:v>0.27279439999999999</c:v>
                </c:pt>
                <c:pt idx="83">
                  <c:v>0.29713260000000002</c:v>
                </c:pt>
                <c:pt idx="84">
                  <c:v>0.31737520000000002</c:v>
                </c:pt>
                <c:pt idx="85">
                  <c:v>0.33297850000000001</c:v>
                </c:pt>
                <c:pt idx="86">
                  <c:v>0.34366859999999999</c:v>
                </c:pt>
                <c:pt idx="87">
                  <c:v>0.3494352</c:v>
                </c:pt>
                <c:pt idx="88">
                  <c:v>0.3505105</c:v>
                </c:pt>
                <c:pt idx="89">
                  <c:v>0.34733570000000002</c:v>
                </c:pt>
                <c:pt idx="90">
                  <c:v>0.34051490000000001</c:v>
                </c:pt>
                <c:pt idx="91">
                  <c:v>0.33076250000000001</c:v>
                </c:pt>
                <c:pt idx="92">
                  <c:v>0.31884439999999997</c:v>
                </c:pt>
                <c:pt idx="93">
                  <c:v>0.30552000000000001</c:v>
                </c:pt>
                <c:pt idx="94">
                  <c:v>0.291487</c:v>
                </c:pt>
                <c:pt idx="95">
                  <c:v>0.27733530000000001</c:v>
                </c:pt>
                <c:pt idx="96">
                  <c:v>0.26351429999999998</c:v>
                </c:pt>
                <c:pt idx="97">
                  <c:v>0.25031680000000001</c:v>
                </c:pt>
                <c:pt idx="98">
                  <c:v>0.23788049999999999</c:v>
                </c:pt>
                <c:pt idx="99">
                  <c:v>0.22620480000000001</c:v>
                </c:pt>
                <c:pt idx="100">
                  <c:v>0.21517819999999999</c:v>
                </c:pt>
                <c:pt idx="101">
                  <c:v>0.2046096</c:v>
                </c:pt>
                <c:pt idx="102">
                  <c:v>0.1942595</c:v>
                </c:pt>
                <c:pt idx="103">
                  <c:v>0.18386559999999999</c:v>
                </c:pt>
                <c:pt idx="104">
                  <c:v>0.1731654</c:v>
                </c:pt>
                <c:pt idx="105">
                  <c:v>0.161915</c:v>
                </c:pt>
                <c:pt idx="106">
                  <c:v>0.1499074</c:v>
                </c:pt>
                <c:pt idx="107">
                  <c:v>0.13698930000000001</c:v>
                </c:pt>
                <c:pt idx="108">
                  <c:v>0.1230774</c:v>
                </c:pt>
                <c:pt idx="109">
                  <c:v>0.1081713</c:v>
                </c:pt>
                <c:pt idx="110">
                  <c:v>9.23625E-2</c:v>
                </c:pt>
                <c:pt idx="111">
                  <c:v>7.5837680000000005E-2</c:v>
                </c:pt>
                <c:pt idx="112">
                  <c:v>5.8876699999999997E-2</c:v>
                </c:pt>
                <c:pt idx="113">
                  <c:v>4.1852300000000002E-2</c:v>
                </c:pt>
                <c:pt idx="114">
                  <c:v>2.5269300000000001E-2</c:v>
                </c:pt>
                <c:pt idx="115">
                  <c:v>1.032073E-2</c:v>
                </c:pt>
                <c:pt idx="116">
                  <c:v>8.9495040000000005E-3</c:v>
                </c:pt>
                <c:pt idx="117">
                  <c:v>2.100803E-2</c:v>
                </c:pt>
                <c:pt idx="118">
                  <c:v>3.2294860000000002E-2</c:v>
                </c:pt>
                <c:pt idx="119">
                  <c:v>4.1589550000000003E-2</c:v>
                </c:pt>
                <c:pt idx="120">
                  <c:v>4.8586089999999998E-2</c:v>
                </c:pt>
                <c:pt idx="121">
                  <c:v>5.3172089999999998E-2</c:v>
                </c:pt>
                <c:pt idx="122">
                  <c:v>5.5367409999999999E-2</c:v>
                </c:pt>
                <c:pt idx="123">
                  <c:v>5.5308780000000002E-2</c:v>
                </c:pt>
                <c:pt idx="124">
                  <c:v>5.3237300000000001E-2</c:v>
                </c:pt>
                <c:pt idx="125">
                  <c:v>4.9482640000000001E-2</c:v>
                </c:pt>
                <c:pt idx="126">
                  <c:v>4.4443589999999998E-2</c:v>
                </c:pt>
                <c:pt idx="127">
                  <c:v>3.856656E-2</c:v>
                </c:pt>
                <c:pt idx="128">
                  <c:v>3.232401E-2</c:v>
                </c:pt>
                <c:pt idx="129">
                  <c:v>2.6195199999999998E-2</c:v>
                </c:pt>
                <c:pt idx="130">
                  <c:v>2.0648819999999998E-2</c:v>
                </c:pt>
                <c:pt idx="131">
                  <c:v>1.6115190000000001E-2</c:v>
                </c:pt>
                <c:pt idx="132">
                  <c:v>1.290153E-2</c:v>
                </c:pt>
                <c:pt idx="133">
                  <c:v>1.1002029999999999E-2</c:v>
                </c:pt>
                <c:pt idx="134">
                  <c:v>9.9727400000000008E-3</c:v>
                </c:pt>
                <c:pt idx="135">
                  <c:v>9.178584E-3</c:v>
                </c:pt>
                <c:pt idx="136">
                  <c:v>8.1636810000000008E-3</c:v>
                </c:pt>
                <c:pt idx="137">
                  <c:v>6.7634349999999999E-3</c:v>
                </c:pt>
                <c:pt idx="138">
                  <c:v>5.0631230000000001E-3</c:v>
                </c:pt>
                <c:pt idx="139">
                  <c:v>3.4328900000000001E-3</c:v>
                </c:pt>
                <c:pt idx="140">
                  <c:v>2.7948180000000001E-3</c:v>
                </c:pt>
                <c:pt idx="141">
                  <c:v>3.7571340000000001E-3</c:v>
                </c:pt>
                <c:pt idx="142">
                  <c:v>5.2708099999999999E-3</c:v>
                </c:pt>
                <c:pt idx="143">
                  <c:v>6.6129810000000004E-3</c:v>
                </c:pt>
                <c:pt idx="144">
                  <c:v>7.5618550000000001E-3</c:v>
                </c:pt>
                <c:pt idx="145">
                  <c:v>8.1005929999999997E-3</c:v>
                </c:pt>
                <c:pt idx="146">
                  <c:v>8.3606150000000001E-3</c:v>
                </c:pt>
                <c:pt idx="147">
                  <c:v>8.6045129999999994E-3</c:v>
                </c:pt>
                <c:pt idx="148">
                  <c:v>9.1522630000000008E-3</c:v>
                </c:pt>
                <c:pt idx="149">
                  <c:v>1.021554E-2</c:v>
                </c:pt>
                <c:pt idx="150">
                  <c:v>1.176719E-2</c:v>
                </c:pt>
                <c:pt idx="151">
                  <c:v>1.3586640000000001E-2</c:v>
                </c:pt>
                <c:pt idx="152">
                  <c:v>1.5388590000000001E-2</c:v>
                </c:pt>
                <c:pt idx="153">
                  <c:v>1.6906419999999998E-2</c:v>
                </c:pt>
                <c:pt idx="154">
                  <c:v>1.7923769999999999E-2</c:v>
                </c:pt>
                <c:pt idx="155">
                  <c:v>1.828457E-2</c:v>
                </c:pt>
                <c:pt idx="156">
                  <c:v>1.7896599999999999E-2</c:v>
                </c:pt>
                <c:pt idx="157">
                  <c:v>1.6732049999999998E-2</c:v>
                </c:pt>
                <c:pt idx="158">
                  <c:v>1.482545E-2</c:v>
                </c:pt>
                <c:pt idx="159">
                  <c:v>1.2268660000000001E-2</c:v>
                </c:pt>
                <c:pt idx="160">
                  <c:v>9.2040030000000005E-3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89F-46CD-AB9D-9B6CE384D9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3173696"/>
        <c:axId val="793176216"/>
      </c:scatterChart>
      <c:valAx>
        <c:axId val="793173696"/>
        <c:scaling>
          <c:orientation val="minMax"/>
          <c:max val="27"/>
          <c:min val="1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3176216"/>
        <c:crosses val="autoZero"/>
        <c:crossBetween val="midCat"/>
      </c:valAx>
      <c:valAx>
        <c:axId val="793176216"/>
        <c:scaling>
          <c:orientation val="minMax"/>
          <c:max val="0.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31736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IOL!$AD$1</c:f>
              <c:strCache>
                <c:ptCount val="1"/>
                <c:pt idx="0">
                  <c:v>3.0mm SA 0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IOL!$AD$3:$AD$163</c:f>
              <c:numCache>
                <c:formatCode>0.0000</c:formatCode>
                <c:ptCount val="161"/>
                <c:pt idx="0">
                  <c:v>18.68122</c:v>
                </c:pt>
                <c:pt idx="1">
                  <c:v>18.73113</c:v>
                </c:pt>
                <c:pt idx="2">
                  <c:v>18.781320000000001</c:v>
                </c:pt>
                <c:pt idx="3">
                  <c:v>18.83117</c:v>
                </c:pt>
                <c:pt idx="4">
                  <c:v>18.8813</c:v>
                </c:pt>
                <c:pt idx="5">
                  <c:v>18.931090000000001</c:v>
                </c:pt>
                <c:pt idx="6">
                  <c:v>18.98113</c:v>
                </c:pt>
                <c:pt idx="7">
                  <c:v>19.03125</c:v>
                </c:pt>
                <c:pt idx="8">
                  <c:v>19.081209999999999</c:v>
                </c:pt>
                <c:pt idx="9">
                  <c:v>19.131239999999998</c:v>
                </c:pt>
                <c:pt idx="10">
                  <c:v>19.18112</c:v>
                </c:pt>
                <c:pt idx="11">
                  <c:v>19.231249999999999</c:v>
                </c:pt>
                <c:pt idx="12">
                  <c:v>19.281230000000001</c:v>
                </c:pt>
                <c:pt idx="13">
                  <c:v>19.331050000000001</c:v>
                </c:pt>
                <c:pt idx="14">
                  <c:v>19.381129999999999</c:v>
                </c:pt>
                <c:pt idx="15">
                  <c:v>19.431260000000002</c:v>
                </c:pt>
                <c:pt idx="16">
                  <c:v>19.48122</c:v>
                </c:pt>
                <c:pt idx="17">
                  <c:v>19.531230000000001</c:v>
                </c:pt>
                <c:pt idx="18">
                  <c:v>19.581060000000001</c:v>
                </c:pt>
                <c:pt idx="19">
                  <c:v>19.631150000000002</c:v>
                </c:pt>
                <c:pt idx="20">
                  <c:v>19.681059999999999</c:v>
                </c:pt>
                <c:pt idx="21">
                  <c:v>19.73122</c:v>
                </c:pt>
                <c:pt idx="22">
                  <c:v>19.781199999999998</c:v>
                </c:pt>
                <c:pt idx="23">
                  <c:v>19.831209999999999</c:v>
                </c:pt>
                <c:pt idx="24">
                  <c:v>19.881260000000001</c:v>
                </c:pt>
                <c:pt idx="25">
                  <c:v>19.931329999999999</c:v>
                </c:pt>
                <c:pt idx="26">
                  <c:v>19.981210000000001</c:v>
                </c:pt>
                <c:pt idx="27">
                  <c:v>20.03134</c:v>
                </c:pt>
                <c:pt idx="28">
                  <c:v>20.08127</c:v>
                </c:pt>
                <c:pt idx="29">
                  <c:v>20.131219999999999</c:v>
                </c:pt>
                <c:pt idx="30">
                  <c:v>20.181190000000001</c:v>
                </c:pt>
                <c:pt idx="31">
                  <c:v>20.231179999999998</c:v>
                </c:pt>
                <c:pt idx="32">
                  <c:v>20.281189999999999</c:v>
                </c:pt>
                <c:pt idx="33">
                  <c:v>20.331209999999999</c:v>
                </c:pt>
                <c:pt idx="34">
                  <c:v>20.381239999999998</c:v>
                </c:pt>
                <c:pt idx="35">
                  <c:v>20.431290000000001</c:v>
                </c:pt>
                <c:pt idx="36">
                  <c:v>20.481120000000001</c:v>
                </c:pt>
                <c:pt idx="37">
                  <c:v>20.531179999999999</c:v>
                </c:pt>
                <c:pt idx="38">
                  <c:v>20.58126</c:v>
                </c:pt>
                <c:pt idx="39">
                  <c:v>20.6311</c:v>
                </c:pt>
                <c:pt idx="40">
                  <c:v>20.681180000000001</c:v>
                </c:pt>
                <c:pt idx="41">
                  <c:v>20.731269999999999</c:v>
                </c:pt>
                <c:pt idx="42">
                  <c:v>20.781359999999999</c:v>
                </c:pt>
                <c:pt idx="43">
                  <c:v>20.831199999999999</c:v>
                </c:pt>
                <c:pt idx="44">
                  <c:v>20.88128</c:v>
                </c:pt>
                <c:pt idx="45">
                  <c:v>20.931360000000002</c:v>
                </c:pt>
                <c:pt idx="46">
                  <c:v>20.981179999999998</c:v>
                </c:pt>
                <c:pt idx="47">
                  <c:v>21.03124</c:v>
                </c:pt>
                <c:pt idx="48">
                  <c:v>21.081289999999999</c:v>
                </c:pt>
                <c:pt idx="49">
                  <c:v>21.131080000000001</c:v>
                </c:pt>
                <c:pt idx="50">
                  <c:v>21.181360000000002</c:v>
                </c:pt>
                <c:pt idx="51">
                  <c:v>21.231369999999998</c:v>
                </c:pt>
                <c:pt idx="52">
                  <c:v>21.281099999999999</c:v>
                </c:pt>
                <c:pt idx="53">
                  <c:v>21.33107</c:v>
                </c:pt>
                <c:pt idx="54">
                  <c:v>21.38128</c:v>
                </c:pt>
                <c:pt idx="55">
                  <c:v>21.43121</c:v>
                </c:pt>
                <c:pt idx="56">
                  <c:v>21.481369999999998</c:v>
                </c:pt>
                <c:pt idx="57">
                  <c:v>21.53124</c:v>
                </c:pt>
                <c:pt idx="58">
                  <c:v>21.58135</c:v>
                </c:pt>
                <c:pt idx="59">
                  <c:v>21.631160000000001</c:v>
                </c:pt>
                <c:pt idx="60">
                  <c:v>21.68121</c:v>
                </c:pt>
                <c:pt idx="61">
                  <c:v>21.73122</c:v>
                </c:pt>
                <c:pt idx="62">
                  <c:v>21.781199999999998</c:v>
                </c:pt>
                <c:pt idx="63">
                  <c:v>21.831140000000001</c:v>
                </c:pt>
                <c:pt idx="64">
                  <c:v>21.881039999999999</c:v>
                </c:pt>
                <c:pt idx="65">
                  <c:v>21.931170000000002</c:v>
                </c:pt>
                <c:pt idx="66">
                  <c:v>21.981259999999999</c:v>
                </c:pt>
                <c:pt idx="67">
                  <c:v>22.031310000000001</c:v>
                </c:pt>
                <c:pt idx="68">
                  <c:v>22.081309999999998</c:v>
                </c:pt>
                <c:pt idx="69">
                  <c:v>22.131260000000001</c:v>
                </c:pt>
                <c:pt idx="70">
                  <c:v>22.181159999999998</c:v>
                </c:pt>
                <c:pt idx="71">
                  <c:v>22.231290000000001</c:v>
                </c:pt>
                <c:pt idx="72">
                  <c:v>22.281359999999999</c:v>
                </c:pt>
                <c:pt idx="73">
                  <c:v>22.331109999999999</c:v>
                </c:pt>
                <c:pt idx="74">
                  <c:v>22.381070000000001</c:v>
                </c:pt>
                <c:pt idx="75">
                  <c:v>22.431260000000002</c:v>
                </c:pt>
                <c:pt idx="76">
                  <c:v>22.481110000000001</c:v>
                </c:pt>
                <c:pt idx="77">
                  <c:v>22.531179999999999</c:v>
                </c:pt>
                <c:pt idx="78">
                  <c:v>22.58118</c:v>
                </c:pt>
                <c:pt idx="79">
                  <c:v>22.631119999999999</c:v>
                </c:pt>
                <c:pt idx="80">
                  <c:v>22.681280000000001</c:v>
                </c:pt>
                <c:pt idx="81">
                  <c:v>22.731380000000001</c:v>
                </c:pt>
                <c:pt idx="82">
                  <c:v>22.781110000000002</c:v>
                </c:pt>
                <c:pt idx="83">
                  <c:v>22.831060000000001</c:v>
                </c:pt>
                <c:pt idx="84">
                  <c:v>22.881239999999998</c:v>
                </c:pt>
                <c:pt idx="85">
                  <c:v>22.931329999999999</c:v>
                </c:pt>
                <c:pt idx="86">
                  <c:v>22.981349999999999</c:v>
                </c:pt>
                <c:pt idx="87">
                  <c:v>23.031289999999998</c:v>
                </c:pt>
                <c:pt idx="88">
                  <c:v>23.081150000000001</c:v>
                </c:pt>
                <c:pt idx="89">
                  <c:v>23.131229999999999</c:v>
                </c:pt>
                <c:pt idx="90">
                  <c:v>23.18122</c:v>
                </c:pt>
                <c:pt idx="91">
                  <c:v>23.231120000000001</c:v>
                </c:pt>
                <c:pt idx="92">
                  <c:v>23.28124</c:v>
                </c:pt>
                <c:pt idx="93">
                  <c:v>23.33128</c:v>
                </c:pt>
                <c:pt idx="94">
                  <c:v>23.381219999999999</c:v>
                </c:pt>
                <c:pt idx="95">
                  <c:v>23.431370000000001</c:v>
                </c:pt>
                <c:pt idx="96">
                  <c:v>23.481120000000001</c:v>
                </c:pt>
                <c:pt idx="97">
                  <c:v>23.531079999999999</c:v>
                </c:pt>
                <c:pt idx="98">
                  <c:v>23.58126</c:v>
                </c:pt>
                <c:pt idx="99">
                  <c:v>23.631329999999998</c:v>
                </c:pt>
                <c:pt idx="100">
                  <c:v>23.68131</c:v>
                </c:pt>
                <c:pt idx="101">
                  <c:v>23.731169999999999</c:v>
                </c:pt>
                <c:pt idx="102">
                  <c:v>23.78126</c:v>
                </c:pt>
                <c:pt idx="103">
                  <c:v>23.831230000000001</c:v>
                </c:pt>
                <c:pt idx="104">
                  <c:v>23.88109</c:v>
                </c:pt>
                <c:pt idx="105">
                  <c:v>23.931159999999998</c:v>
                </c:pt>
                <c:pt idx="106">
                  <c:v>23.981120000000001</c:v>
                </c:pt>
                <c:pt idx="107">
                  <c:v>24.031289999999998</c:v>
                </c:pt>
                <c:pt idx="108">
                  <c:v>24.081340000000001</c:v>
                </c:pt>
                <c:pt idx="109">
                  <c:v>24.13128</c:v>
                </c:pt>
                <c:pt idx="110">
                  <c:v>24.181090000000001</c:v>
                </c:pt>
                <c:pt idx="111">
                  <c:v>24.231110000000001</c:v>
                </c:pt>
                <c:pt idx="112">
                  <c:v>24.28134</c:v>
                </c:pt>
                <c:pt idx="113">
                  <c:v>24.331109999999999</c:v>
                </c:pt>
                <c:pt idx="114">
                  <c:v>24.38109</c:v>
                </c:pt>
                <c:pt idx="115">
                  <c:v>24.431270000000001</c:v>
                </c:pt>
                <c:pt idx="116">
                  <c:v>24.48132</c:v>
                </c:pt>
                <c:pt idx="117">
                  <c:v>24.53124</c:v>
                </c:pt>
                <c:pt idx="118">
                  <c:v>24.58136</c:v>
                </c:pt>
                <c:pt idx="119">
                  <c:v>24.631350000000001</c:v>
                </c:pt>
                <c:pt idx="120">
                  <c:v>24.6812</c:v>
                </c:pt>
                <c:pt idx="121">
                  <c:v>24.731249999999999</c:v>
                </c:pt>
                <c:pt idx="122">
                  <c:v>24.78116</c:v>
                </c:pt>
                <c:pt idx="123">
                  <c:v>24.83127</c:v>
                </c:pt>
                <c:pt idx="124">
                  <c:v>24.881239999999998</c:v>
                </c:pt>
                <c:pt idx="125">
                  <c:v>24.931059999999999</c:v>
                </c:pt>
                <c:pt idx="126">
                  <c:v>24.981079999999999</c:v>
                </c:pt>
                <c:pt idx="127">
                  <c:v>25.031300000000002</c:v>
                </c:pt>
                <c:pt idx="128">
                  <c:v>25.08137</c:v>
                </c:pt>
                <c:pt idx="129">
                  <c:v>25.13128</c:v>
                </c:pt>
                <c:pt idx="130">
                  <c:v>25.181039999999999</c:v>
                </c:pt>
                <c:pt idx="131">
                  <c:v>25.231359999999999</c:v>
                </c:pt>
                <c:pt idx="132">
                  <c:v>25.28115</c:v>
                </c:pt>
                <c:pt idx="133">
                  <c:v>25.331150000000001</c:v>
                </c:pt>
                <c:pt idx="134">
                  <c:v>25.381340000000002</c:v>
                </c:pt>
                <c:pt idx="135">
                  <c:v>25.431370000000001</c:v>
                </c:pt>
                <c:pt idx="136">
                  <c:v>25.48123</c:v>
                </c:pt>
                <c:pt idx="137">
                  <c:v>25.531289999999998</c:v>
                </c:pt>
                <c:pt idx="138">
                  <c:v>25.58117</c:v>
                </c:pt>
                <c:pt idx="139">
                  <c:v>25.631260000000001</c:v>
                </c:pt>
                <c:pt idx="140">
                  <c:v>25.681159999999998</c:v>
                </c:pt>
                <c:pt idx="141">
                  <c:v>25.731269999999999</c:v>
                </c:pt>
                <c:pt idx="142">
                  <c:v>25.781189999999999</c:v>
                </c:pt>
                <c:pt idx="143">
                  <c:v>25.831309999999998</c:v>
                </c:pt>
                <c:pt idx="144">
                  <c:v>25.881250000000001</c:v>
                </c:pt>
                <c:pt idx="145">
                  <c:v>25.931380000000001</c:v>
                </c:pt>
                <c:pt idx="146">
                  <c:v>25.98133</c:v>
                </c:pt>
                <c:pt idx="147">
                  <c:v>26.031089999999999</c:v>
                </c:pt>
                <c:pt idx="148">
                  <c:v>26.081040000000002</c:v>
                </c:pt>
                <c:pt idx="149">
                  <c:v>26.131180000000001</c:v>
                </c:pt>
                <c:pt idx="150">
                  <c:v>26.18113</c:v>
                </c:pt>
                <c:pt idx="151">
                  <c:v>26.231280000000002</c:v>
                </c:pt>
                <c:pt idx="152">
                  <c:v>26.281220000000001</c:v>
                </c:pt>
                <c:pt idx="153">
                  <c:v>26.33136</c:v>
                </c:pt>
                <c:pt idx="154">
                  <c:v>26.3813</c:v>
                </c:pt>
                <c:pt idx="155">
                  <c:v>26.43103</c:v>
                </c:pt>
                <c:pt idx="156">
                  <c:v>26.481349999999999</c:v>
                </c:pt>
                <c:pt idx="157">
                  <c:v>26.53107</c:v>
                </c:pt>
                <c:pt idx="158">
                  <c:v>26.58137</c:v>
                </c:pt>
                <c:pt idx="159">
                  <c:v>26.631070000000001</c:v>
                </c:pt>
                <c:pt idx="160">
                  <c:v>26.681349999999998</c:v>
                </c:pt>
              </c:numCache>
            </c:numRef>
          </c:xVal>
          <c:yVal>
            <c:numRef>
              <c:f>IOL!$AE$3:$AE$163</c:f>
              <c:numCache>
                <c:formatCode>0.0000</c:formatCode>
                <c:ptCount val="161"/>
                <c:pt idx="0">
                  <c:v>2.1784520000000002E-2</c:v>
                </c:pt>
                <c:pt idx="1">
                  <c:v>4.1915399999999998E-2</c:v>
                </c:pt>
                <c:pt idx="2">
                  <c:v>6.0307590000000001E-2</c:v>
                </c:pt>
                <c:pt idx="3">
                  <c:v>7.5933210000000001E-2</c:v>
                </c:pt>
                <c:pt idx="4">
                  <c:v>8.7932270000000007E-2</c:v>
                </c:pt>
                <c:pt idx="5">
                  <c:v>9.5632980000000006E-2</c:v>
                </c:pt>
                <c:pt idx="6">
                  <c:v>9.8589109999999994E-2</c:v>
                </c:pt>
                <c:pt idx="7">
                  <c:v>9.6609130000000001E-2</c:v>
                </c:pt>
                <c:pt idx="8">
                  <c:v>8.9772740000000004E-2</c:v>
                </c:pt>
                <c:pt idx="9">
                  <c:v>7.8434889999999993E-2</c:v>
                </c:pt>
                <c:pt idx="10">
                  <c:v>6.3222269999999997E-2</c:v>
                </c:pt>
                <c:pt idx="11">
                  <c:v>4.504855E-2</c:v>
                </c:pt>
                <c:pt idx="12">
                  <c:v>2.5349989999999999E-2</c:v>
                </c:pt>
                <c:pt idx="13">
                  <c:v>1.0441560000000001E-2</c:v>
                </c:pt>
                <c:pt idx="14">
                  <c:v>2.232845E-2</c:v>
                </c:pt>
                <c:pt idx="15">
                  <c:v>4.1376799999999998E-2</c:v>
                </c:pt>
                <c:pt idx="16">
                  <c:v>5.8821100000000001E-2</c:v>
                </c:pt>
                <c:pt idx="17">
                  <c:v>7.3117520000000005E-2</c:v>
                </c:pt>
                <c:pt idx="18">
                  <c:v>8.3392019999999997E-2</c:v>
                </c:pt>
                <c:pt idx="19">
                  <c:v>8.9093210000000006E-2</c:v>
                </c:pt>
                <c:pt idx="20">
                  <c:v>8.9966610000000002E-2</c:v>
                </c:pt>
                <c:pt idx="21">
                  <c:v>8.605728E-2</c:v>
                </c:pt>
                <c:pt idx="22">
                  <c:v>7.7707639999999994E-2</c:v>
                </c:pt>
                <c:pt idx="23">
                  <c:v>6.5549029999999994E-2</c:v>
                </c:pt>
                <c:pt idx="24">
                  <c:v>5.0505609999999999E-2</c:v>
                </c:pt>
                <c:pt idx="25">
                  <c:v>3.3912089999999999E-2</c:v>
                </c:pt>
                <c:pt idx="26">
                  <c:v>1.8537120000000001E-2</c:v>
                </c:pt>
                <c:pt idx="27">
                  <c:v>1.504307E-2</c:v>
                </c:pt>
                <c:pt idx="28">
                  <c:v>2.6908899999999999E-2</c:v>
                </c:pt>
                <c:pt idx="29">
                  <c:v>4.0353510000000002E-2</c:v>
                </c:pt>
                <c:pt idx="30">
                  <c:v>5.142878E-2</c:v>
                </c:pt>
                <c:pt idx="31">
                  <c:v>5.8961279999999998E-2</c:v>
                </c:pt>
                <c:pt idx="32">
                  <c:v>6.2428169999999998E-2</c:v>
                </c:pt>
                <c:pt idx="33">
                  <c:v>6.1698450000000002E-2</c:v>
                </c:pt>
                <c:pt idx="34">
                  <c:v>5.6986519999999999E-2</c:v>
                </c:pt>
                <c:pt idx="35">
                  <c:v>4.8839929999999997E-2</c:v>
                </c:pt>
                <c:pt idx="36">
                  <c:v>3.815205E-2</c:v>
                </c:pt>
                <c:pt idx="37">
                  <c:v>2.6296400000000001E-2</c:v>
                </c:pt>
                <c:pt idx="38">
                  <c:v>1.5982349999999999E-2</c:v>
                </c:pt>
                <c:pt idx="39">
                  <c:v>1.3852339999999999E-2</c:v>
                </c:pt>
                <c:pt idx="40">
                  <c:v>2.045897E-2</c:v>
                </c:pt>
                <c:pt idx="41">
                  <c:v>2.7576839999999998E-2</c:v>
                </c:pt>
                <c:pt idx="42">
                  <c:v>3.1911259999999997E-2</c:v>
                </c:pt>
                <c:pt idx="43">
                  <c:v>3.2524259999999999E-2</c:v>
                </c:pt>
                <c:pt idx="44">
                  <c:v>2.990083E-2</c:v>
                </c:pt>
                <c:pt idx="45">
                  <c:v>2.73219E-2</c:v>
                </c:pt>
                <c:pt idx="46">
                  <c:v>3.2325619999999999E-2</c:v>
                </c:pt>
                <c:pt idx="47">
                  <c:v>4.87591E-2</c:v>
                </c:pt>
                <c:pt idx="48">
                  <c:v>7.3377609999999996E-2</c:v>
                </c:pt>
                <c:pt idx="49">
                  <c:v>0.1030365</c:v>
                </c:pt>
                <c:pt idx="50">
                  <c:v>0.13560179999999999</c:v>
                </c:pt>
                <c:pt idx="51">
                  <c:v>0.16926949999999999</c:v>
                </c:pt>
                <c:pt idx="52">
                  <c:v>0.2023306</c:v>
                </c:pt>
                <c:pt idx="53">
                  <c:v>0.23314750000000001</c:v>
                </c:pt>
                <c:pt idx="54">
                  <c:v>0.26019809999999999</c:v>
                </c:pt>
                <c:pt idx="55">
                  <c:v>0.282142</c:v>
                </c:pt>
                <c:pt idx="56">
                  <c:v>0.2978865</c:v>
                </c:pt>
                <c:pt idx="57">
                  <c:v>0.3066448</c:v>
                </c:pt>
                <c:pt idx="58">
                  <c:v>0.307979</c:v>
                </c:pt>
                <c:pt idx="59">
                  <c:v>0.30182579999999998</c:v>
                </c:pt>
                <c:pt idx="60">
                  <c:v>0.28850219999999999</c:v>
                </c:pt>
                <c:pt idx="61">
                  <c:v>0.26869110000000002</c:v>
                </c:pt>
                <c:pt idx="62">
                  <c:v>0.24340700000000001</c:v>
                </c:pt>
                <c:pt idx="63">
                  <c:v>0.21394759999999999</c:v>
                </c:pt>
                <c:pt idx="64">
                  <c:v>0.18183250000000001</c:v>
                </c:pt>
                <c:pt idx="65">
                  <c:v>0.14874100000000001</c:v>
                </c:pt>
                <c:pt idx="66">
                  <c:v>0.1164655</c:v>
                </c:pt>
                <c:pt idx="67">
                  <c:v>8.691757E-2</c:v>
                </c:pt>
                <c:pt idx="68">
                  <c:v>6.2265349999999997E-2</c:v>
                </c:pt>
                <c:pt idx="69">
                  <c:v>4.5198740000000001E-2</c:v>
                </c:pt>
                <c:pt idx="70">
                  <c:v>3.8142259999999997E-2</c:v>
                </c:pt>
                <c:pt idx="71">
                  <c:v>3.9646849999999997E-2</c:v>
                </c:pt>
                <c:pt idx="72">
                  <c:v>4.52491E-2</c:v>
                </c:pt>
                <c:pt idx="73">
                  <c:v>5.2997460000000003E-2</c:v>
                </c:pt>
                <c:pt idx="74">
                  <c:v>6.3753420000000005E-2</c:v>
                </c:pt>
                <c:pt idx="75">
                  <c:v>7.9018950000000004E-2</c:v>
                </c:pt>
                <c:pt idx="76">
                  <c:v>9.9405149999999998E-2</c:v>
                </c:pt>
                <c:pt idx="77">
                  <c:v>0.1243916</c:v>
                </c:pt>
                <c:pt idx="78">
                  <c:v>0.15277499999999999</c:v>
                </c:pt>
                <c:pt idx="79">
                  <c:v>0.18308840000000001</c:v>
                </c:pt>
                <c:pt idx="80">
                  <c:v>0.21382989999999999</c:v>
                </c:pt>
                <c:pt idx="81">
                  <c:v>0.24358099999999999</c:v>
                </c:pt>
                <c:pt idx="82">
                  <c:v>0.27107880000000001</c:v>
                </c:pt>
                <c:pt idx="83">
                  <c:v>0.29526730000000001</c:v>
                </c:pt>
                <c:pt idx="84">
                  <c:v>0.31533430000000001</c:v>
                </c:pt>
                <c:pt idx="85">
                  <c:v>0.3307348</c:v>
                </c:pt>
                <c:pt idx="86">
                  <c:v>0.34119860000000002</c:v>
                </c:pt>
                <c:pt idx="87">
                  <c:v>0.3467228</c:v>
                </c:pt>
                <c:pt idx="88">
                  <c:v>0.34755059999999999</c:v>
                </c:pt>
                <c:pt idx="89">
                  <c:v>0.34413510000000003</c:v>
                </c:pt>
                <c:pt idx="90">
                  <c:v>0.3370937</c:v>
                </c:pt>
                <c:pt idx="91">
                  <c:v>0.32715309999999997</c:v>
                </c:pt>
                <c:pt idx="92">
                  <c:v>0.31509019999999999</c:v>
                </c:pt>
                <c:pt idx="93">
                  <c:v>0.3016723</c:v>
                </c:pt>
                <c:pt idx="94">
                  <c:v>0.28760219999999997</c:v>
                </c:pt>
                <c:pt idx="95">
                  <c:v>0.27347070000000001</c:v>
                </c:pt>
                <c:pt idx="96">
                  <c:v>0.25972519999999999</c:v>
                </c:pt>
                <c:pt idx="97">
                  <c:v>0.24665300000000001</c:v>
                </c:pt>
                <c:pt idx="98">
                  <c:v>0.23438490000000001</c:v>
                </c:pt>
                <c:pt idx="99">
                  <c:v>0.2229122</c:v>
                </c:pt>
                <c:pt idx="100">
                  <c:v>0.21211540000000001</c:v>
                </c:pt>
                <c:pt idx="101">
                  <c:v>0.20179610000000001</c:v>
                </c:pt>
                <c:pt idx="102">
                  <c:v>0.1917074</c:v>
                </c:pt>
                <c:pt idx="103">
                  <c:v>0.18157960000000001</c:v>
                </c:pt>
                <c:pt idx="104">
                  <c:v>0.1711424</c:v>
                </c:pt>
                <c:pt idx="105">
                  <c:v>0.1601438</c:v>
                </c:pt>
                <c:pt idx="106">
                  <c:v>0.1483689</c:v>
                </c:pt>
                <c:pt idx="107">
                  <c:v>0.1356579</c:v>
                </c:pt>
                <c:pt idx="108">
                  <c:v>0.1219233</c:v>
                </c:pt>
                <c:pt idx="109">
                  <c:v>0.10716489999999999</c:v>
                </c:pt>
                <c:pt idx="110">
                  <c:v>9.1480049999999993E-2</c:v>
                </c:pt>
                <c:pt idx="111">
                  <c:v>7.5070310000000001E-2</c:v>
                </c:pt>
                <c:pt idx="112">
                  <c:v>5.8247069999999998E-2</c:v>
                </c:pt>
                <c:pt idx="113">
                  <c:v>4.1456390000000003E-2</c:v>
                </c:pt>
                <c:pt idx="114">
                  <c:v>2.5432650000000001E-2</c:v>
                </c:pt>
                <c:pt idx="115">
                  <c:v>1.251532E-2</c:v>
                </c:pt>
                <c:pt idx="116">
                  <c:v>1.305224E-2</c:v>
                </c:pt>
                <c:pt idx="117">
                  <c:v>2.382103E-2</c:v>
                </c:pt>
                <c:pt idx="118">
                  <c:v>3.4596799999999997E-2</c:v>
                </c:pt>
                <c:pt idx="119">
                  <c:v>4.358952E-2</c:v>
                </c:pt>
                <c:pt idx="120">
                  <c:v>5.0333700000000002E-2</c:v>
                </c:pt>
                <c:pt idx="121">
                  <c:v>5.4664989999999997E-2</c:v>
                </c:pt>
                <c:pt idx="122">
                  <c:v>5.6584210000000003E-2</c:v>
                </c:pt>
                <c:pt idx="123">
                  <c:v>5.6223210000000003E-2</c:v>
                </c:pt>
                <c:pt idx="124">
                  <c:v>5.3826239999999997E-2</c:v>
                </c:pt>
                <c:pt idx="125">
                  <c:v>4.9731589999999999E-2</c:v>
                </c:pt>
                <c:pt idx="126">
                  <c:v>4.4351450000000001E-2</c:v>
                </c:pt>
                <c:pt idx="127">
                  <c:v>3.8150620000000003E-2</c:v>
                </c:pt>
                <c:pt idx="128">
                  <c:v>3.162732E-2</c:v>
                </c:pt>
                <c:pt idx="129">
                  <c:v>2.5299430000000001E-2</c:v>
                </c:pt>
                <c:pt idx="130">
                  <c:v>1.969717E-2</c:v>
                </c:pt>
                <c:pt idx="131">
                  <c:v>1.533987E-2</c:v>
                </c:pt>
                <c:pt idx="132">
                  <c:v>1.259935E-2</c:v>
                </c:pt>
                <c:pt idx="133">
                  <c:v>1.1369249999999999E-2</c:v>
                </c:pt>
                <c:pt idx="134">
                  <c:v>1.095961E-2</c:v>
                </c:pt>
                <c:pt idx="135">
                  <c:v>1.0592849999999999E-2</c:v>
                </c:pt>
                <c:pt idx="136">
                  <c:v>9.8144140000000005E-3</c:v>
                </c:pt>
                <c:pt idx="137">
                  <c:v>8.4948049999999994E-3</c:v>
                </c:pt>
                <c:pt idx="138">
                  <c:v>6.7207109999999999E-3</c:v>
                </c:pt>
                <c:pt idx="139">
                  <c:v>4.743087E-3</c:v>
                </c:pt>
                <c:pt idx="140">
                  <c:v>3.0822520000000002E-3</c:v>
                </c:pt>
                <c:pt idx="141">
                  <c:v>2.7601180000000002E-3</c:v>
                </c:pt>
                <c:pt idx="142">
                  <c:v>3.8364620000000001E-3</c:v>
                </c:pt>
                <c:pt idx="143">
                  <c:v>5.1093529999999996E-3</c:v>
                </c:pt>
                <c:pt idx="144">
                  <c:v>6.0668379999999997E-3</c:v>
                </c:pt>
                <c:pt idx="145">
                  <c:v>6.6279030000000001E-3</c:v>
                </c:pt>
                <c:pt idx="146">
                  <c:v>6.9213640000000002E-3</c:v>
                </c:pt>
                <c:pt idx="147">
                  <c:v>7.2393140000000002E-3</c:v>
                </c:pt>
                <c:pt idx="148">
                  <c:v>7.9349339999999994E-3</c:v>
                </c:pt>
                <c:pt idx="149">
                  <c:v>9.2080019999999999E-3</c:v>
                </c:pt>
                <c:pt idx="150">
                  <c:v>1.0979350000000001E-2</c:v>
                </c:pt>
                <c:pt idx="151">
                  <c:v>1.299023E-2</c:v>
                </c:pt>
                <c:pt idx="152">
                  <c:v>1.4945709999999999E-2</c:v>
                </c:pt>
                <c:pt idx="153">
                  <c:v>1.6582679999999999E-2</c:v>
                </c:pt>
                <c:pt idx="154">
                  <c:v>1.7690210000000001E-2</c:v>
                </c:pt>
                <c:pt idx="155">
                  <c:v>1.8116219999999999E-2</c:v>
                </c:pt>
                <c:pt idx="156">
                  <c:v>1.7770899999999999E-2</c:v>
                </c:pt>
                <c:pt idx="157">
                  <c:v>1.6627909999999999E-2</c:v>
                </c:pt>
                <c:pt idx="158">
                  <c:v>1.472269E-2</c:v>
                </c:pt>
                <c:pt idx="159">
                  <c:v>1.214758E-2</c:v>
                </c:pt>
                <c:pt idx="160">
                  <c:v>9.0438040000000008E-3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89F-46CD-AB9D-9B6CE384D915}"/>
            </c:ext>
          </c:extLst>
        </c:ser>
        <c:ser>
          <c:idx val="1"/>
          <c:order val="1"/>
          <c:tx>
            <c:v>Measurement B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IOL!$AD$164:$AD$324</c:f>
              <c:numCache>
                <c:formatCode>0.0000</c:formatCode>
                <c:ptCount val="161"/>
                <c:pt idx="0">
                  <c:v>18.67549</c:v>
                </c:pt>
                <c:pt idx="1">
                  <c:v>18.725390000000001</c:v>
                </c:pt>
                <c:pt idx="2">
                  <c:v>18.775549999999999</c:v>
                </c:pt>
                <c:pt idx="3">
                  <c:v>18.825589999999998</c:v>
                </c:pt>
                <c:pt idx="4">
                  <c:v>18.875499999999999</c:v>
                </c:pt>
                <c:pt idx="5">
                  <c:v>18.925470000000001</c:v>
                </c:pt>
                <c:pt idx="6">
                  <c:v>18.9755</c:v>
                </c:pt>
                <c:pt idx="7">
                  <c:v>19.025600000000001</c:v>
                </c:pt>
                <c:pt idx="8">
                  <c:v>19.07535</c:v>
                </c:pt>
                <c:pt idx="9">
                  <c:v>19.125350000000001</c:v>
                </c:pt>
                <c:pt idx="10">
                  <c:v>19.175619999999999</c:v>
                </c:pt>
                <c:pt idx="11">
                  <c:v>19.22533</c:v>
                </c:pt>
                <c:pt idx="12">
                  <c:v>19.275500000000001</c:v>
                </c:pt>
                <c:pt idx="13">
                  <c:v>19.325520000000001</c:v>
                </c:pt>
                <c:pt idx="14">
                  <c:v>19.375579999999999</c:v>
                </c:pt>
                <c:pt idx="15">
                  <c:v>19.42548</c:v>
                </c:pt>
                <c:pt idx="16">
                  <c:v>19.475429999999999</c:v>
                </c:pt>
                <c:pt idx="17">
                  <c:v>19.52542</c:v>
                </c:pt>
                <c:pt idx="18">
                  <c:v>19.57545</c:v>
                </c:pt>
                <c:pt idx="19">
                  <c:v>19.625520000000002</c:v>
                </c:pt>
                <c:pt idx="20">
                  <c:v>19.675409999999999</c:v>
                </c:pt>
                <c:pt idx="21">
                  <c:v>19.725560000000002</c:v>
                </c:pt>
                <c:pt idx="22">
                  <c:v>19.77553</c:v>
                </c:pt>
                <c:pt idx="23">
                  <c:v>19.825520000000001</c:v>
                </c:pt>
                <c:pt idx="24">
                  <c:v>19.875330000000002</c:v>
                </c:pt>
                <c:pt idx="25">
                  <c:v>19.925609999999999</c:v>
                </c:pt>
                <c:pt idx="26">
                  <c:v>19.975470000000001</c:v>
                </c:pt>
                <c:pt idx="27">
                  <c:v>20.025590000000001</c:v>
                </c:pt>
                <c:pt idx="28">
                  <c:v>20.075500000000002</c:v>
                </c:pt>
                <c:pt idx="29">
                  <c:v>20.125430000000001</c:v>
                </c:pt>
                <c:pt idx="30">
                  <c:v>20.17539</c:v>
                </c:pt>
                <c:pt idx="31">
                  <c:v>20.225359999999998</c:v>
                </c:pt>
                <c:pt idx="32">
                  <c:v>20.275590000000001</c:v>
                </c:pt>
                <c:pt idx="33">
                  <c:v>20.325589999999998</c:v>
                </c:pt>
                <c:pt idx="34">
                  <c:v>20.37538</c:v>
                </c:pt>
                <c:pt idx="35">
                  <c:v>20.425419999999999</c:v>
                </c:pt>
                <c:pt idx="36">
                  <c:v>20.475460000000002</c:v>
                </c:pt>
                <c:pt idx="37">
                  <c:v>20.525510000000001</c:v>
                </c:pt>
                <c:pt idx="38">
                  <c:v>20.575569999999999</c:v>
                </c:pt>
                <c:pt idx="39">
                  <c:v>20.625399999999999</c:v>
                </c:pt>
                <c:pt idx="40">
                  <c:v>20.675470000000001</c:v>
                </c:pt>
                <c:pt idx="41">
                  <c:v>20.725539999999999</c:v>
                </c:pt>
                <c:pt idx="42">
                  <c:v>20.775369999999999</c:v>
                </c:pt>
                <c:pt idx="43">
                  <c:v>20.82544</c:v>
                </c:pt>
                <c:pt idx="44">
                  <c:v>20.875509999999998</c:v>
                </c:pt>
                <c:pt idx="45">
                  <c:v>20.925329999999999</c:v>
                </c:pt>
                <c:pt idx="46">
                  <c:v>20.975629999999999</c:v>
                </c:pt>
                <c:pt idx="47">
                  <c:v>21.02543</c:v>
                </c:pt>
                <c:pt idx="48">
                  <c:v>21.07546</c:v>
                </c:pt>
                <c:pt idx="49">
                  <c:v>21.125489999999999</c:v>
                </c:pt>
                <c:pt idx="50">
                  <c:v>21.1755</c:v>
                </c:pt>
                <c:pt idx="51">
                  <c:v>21.225490000000001</c:v>
                </c:pt>
                <c:pt idx="52">
                  <c:v>21.275469999999999</c:v>
                </c:pt>
                <c:pt idx="53">
                  <c:v>21.325430000000001</c:v>
                </c:pt>
                <c:pt idx="54">
                  <c:v>21.375620000000001</c:v>
                </c:pt>
                <c:pt idx="55">
                  <c:v>21.425540000000002</c:v>
                </c:pt>
                <c:pt idx="56">
                  <c:v>21.47542</c:v>
                </c:pt>
                <c:pt idx="57">
                  <c:v>21.525549999999999</c:v>
                </c:pt>
                <c:pt idx="58">
                  <c:v>21.57564</c:v>
                </c:pt>
                <c:pt idx="59">
                  <c:v>21.625440000000001</c:v>
                </c:pt>
                <c:pt idx="60">
                  <c:v>21.675470000000001</c:v>
                </c:pt>
                <c:pt idx="61">
                  <c:v>21.725470000000001</c:v>
                </c:pt>
                <c:pt idx="62">
                  <c:v>21.77544</c:v>
                </c:pt>
                <c:pt idx="63">
                  <c:v>21.825369999999999</c:v>
                </c:pt>
                <c:pt idx="64">
                  <c:v>21.875520000000002</c:v>
                </c:pt>
                <c:pt idx="65">
                  <c:v>21.925370000000001</c:v>
                </c:pt>
                <c:pt idx="66">
                  <c:v>21.975439999999999</c:v>
                </c:pt>
                <c:pt idx="67">
                  <c:v>22.025480000000002</c:v>
                </c:pt>
                <c:pt idx="68">
                  <c:v>22.07546</c:v>
                </c:pt>
                <c:pt idx="69">
                  <c:v>22.125399999999999</c:v>
                </c:pt>
                <c:pt idx="70">
                  <c:v>22.17557</c:v>
                </c:pt>
                <c:pt idx="71">
                  <c:v>22.22541</c:v>
                </c:pt>
                <c:pt idx="72">
                  <c:v>22.275469999999999</c:v>
                </c:pt>
                <c:pt idx="73">
                  <c:v>22.325479999999999</c:v>
                </c:pt>
                <c:pt idx="74">
                  <c:v>22.375430000000001</c:v>
                </c:pt>
                <c:pt idx="75">
                  <c:v>22.425329999999999</c:v>
                </c:pt>
                <c:pt idx="76">
                  <c:v>22.475439999999999</c:v>
                </c:pt>
                <c:pt idx="77">
                  <c:v>22.525500000000001</c:v>
                </c:pt>
                <c:pt idx="78">
                  <c:v>22.575489999999999</c:v>
                </c:pt>
                <c:pt idx="79">
                  <c:v>22.625419999999998</c:v>
                </c:pt>
                <c:pt idx="80">
                  <c:v>22.67557</c:v>
                </c:pt>
                <c:pt idx="81">
                  <c:v>22.725359999999998</c:v>
                </c:pt>
                <c:pt idx="82">
                  <c:v>22.775379999999998</c:v>
                </c:pt>
                <c:pt idx="83">
                  <c:v>22.825610000000001</c:v>
                </c:pt>
                <c:pt idx="84">
                  <c:v>22.87548</c:v>
                </c:pt>
                <c:pt idx="85">
                  <c:v>22.925560000000001</c:v>
                </c:pt>
                <c:pt idx="86">
                  <c:v>22.975570000000001</c:v>
                </c:pt>
                <c:pt idx="87">
                  <c:v>23.025500000000001</c:v>
                </c:pt>
                <c:pt idx="88">
                  <c:v>23.07535</c:v>
                </c:pt>
                <c:pt idx="89">
                  <c:v>23.125409999999999</c:v>
                </c:pt>
                <c:pt idx="90">
                  <c:v>23.17539</c:v>
                </c:pt>
                <c:pt idx="91">
                  <c:v>23.225580000000001</c:v>
                </c:pt>
                <c:pt idx="92">
                  <c:v>23.275390000000002</c:v>
                </c:pt>
                <c:pt idx="93">
                  <c:v>23.325410000000002</c:v>
                </c:pt>
                <c:pt idx="94">
                  <c:v>23.375340000000001</c:v>
                </c:pt>
                <c:pt idx="95">
                  <c:v>23.42548</c:v>
                </c:pt>
                <c:pt idx="96">
                  <c:v>23.475529999999999</c:v>
                </c:pt>
                <c:pt idx="97">
                  <c:v>23.525480000000002</c:v>
                </c:pt>
                <c:pt idx="98">
                  <c:v>23.575330000000001</c:v>
                </c:pt>
                <c:pt idx="99">
                  <c:v>23.625389999999999</c:v>
                </c:pt>
                <c:pt idx="100">
                  <c:v>23.675360000000001</c:v>
                </c:pt>
                <c:pt idx="101">
                  <c:v>23.725529999999999</c:v>
                </c:pt>
                <c:pt idx="102">
                  <c:v>23.775600000000001</c:v>
                </c:pt>
                <c:pt idx="103">
                  <c:v>23.825559999999999</c:v>
                </c:pt>
                <c:pt idx="104">
                  <c:v>23.875409999999999</c:v>
                </c:pt>
                <c:pt idx="105">
                  <c:v>23.92548</c:v>
                </c:pt>
                <c:pt idx="106">
                  <c:v>23.97542</c:v>
                </c:pt>
                <c:pt idx="107">
                  <c:v>24.025580000000001</c:v>
                </c:pt>
                <c:pt idx="108">
                  <c:v>24.075299999999999</c:v>
                </c:pt>
                <c:pt idx="109">
                  <c:v>24.12555</c:v>
                </c:pt>
                <c:pt idx="110">
                  <c:v>24.175350000000002</c:v>
                </c:pt>
                <c:pt idx="111">
                  <c:v>24.225359999999998</c:v>
                </c:pt>
                <c:pt idx="112">
                  <c:v>24.275580000000001</c:v>
                </c:pt>
                <c:pt idx="113">
                  <c:v>24.325340000000001</c:v>
                </c:pt>
                <c:pt idx="114">
                  <c:v>24.375309999999999</c:v>
                </c:pt>
                <c:pt idx="115">
                  <c:v>24.42548</c:v>
                </c:pt>
                <c:pt idx="116">
                  <c:v>24.475519999999999</c:v>
                </c:pt>
                <c:pt idx="117">
                  <c:v>24.52543</c:v>
                </c:pt>
                <c:pt idx="118">
                  <c:v>24.57554</c:v>
                </c:pt>
                <c:pt idx="119">
                  <c:v>24.625520000000002</c:v>
                </c:pt>
                <c:pt idx="120">
                  <c:v>24.675360000000001</c:v>
                </c:pt>
                <c:pt idx="121">
                  <c:v>24.7254</c:v>
                </c:pt>
                <c:pt idx="122">
                  <c:v>24.775639999999999</c:v>
                </c:pt>
                <c:pt idx="123">
                  <c:v>24.825399999999998</c:v>
                </c:pt>
                <c:pt idx="124">
                  <c:v>24.875350000000001</c:v>
                </c:pt>
                <c:pt idx="125">
                  <c:v>24.925509999999999</c:v>
                </c:pt>
                <c:pt idx="126">
                  <c:v>24.975519999999999</c:v>
                </c:pt>
                <c:pt idx="127">
                  <c:v>25.025379999999998</c:v>
                </c:pt>
                <c:pt idx="128">
                  <c:v>25.07544</c:v>
                </c:pt>
                <c:pt idx="129">
                  <c:v>25.125350000000001</c:v>
                </c:pt>
                <c:pt idx="130">
                  <c:v>25.175450000000001</c:v>
                </c:pt>
                <c:pt idx="131">
                  <c:v>25.2254</c:v>
                </c:pt>
                <c:pt idx="132">
                  <c:v>25.275549999999999</c:v>
                </c:pt>
                <c:pt idx="133">
                  <c:v>25.325530000000001</c:v>
                </c:pt>
                <c:pt idx="134">
                  <c:v>25.375350000000001</c:v>
                </c:pt>
                <c:pt idx="135">
                  <c:v>25.425370000000001</c:v>
                </c:pt>
                <c:pt idx="136">
                  <c:v>25.475580000000001</c:v>
                </c:pt>
                <c:pt idx="137">
                  <c:v>25.52563</c:v>
                </c:pt>
                <c:pt idx="138">
                  <c:v>25.575510000000001</c:v>
                </c:pt>
                <c:pt idx="139">
                  <c:v>25.625579999999999</c:v>
                </c:pt>
                <c:pt idx="140">
                  <c:v>25.67548</c:v>
                </c:pt>
                <c:pt idx="141">
                  <c:v>25.725580000000001</c:v>
                </c:pt>
                <c:pt idx="142">
                  <c:v>25.775490000000001</c:v>
                </c:pt>
                <c:pt idx="143">
                  <c:v>25.825600000000001</c:v>
                </c:pt>
                <c:pt idx="144">
                  <c:v>25.875530000000001</c:v>
                </c:pt>
                <c:pt idx="145">
                  <c:v>25.925660000000001</c:v>
                </c:pt>
                <c:pt idx="146">
                  <c:v>25.9756</c:v>
                </c:pt>
                <c:pt idx="147">
                  <c:v>26.02534</c:v>
                </c:pt>
                <c:pt idx="148">
                  <c:v>26.075289999999999</c:v>
                </c:pt>
                <c:pt idx="149">
                  <c:v>26.125419999999998</c:v>
                </c:pt>
                <c:pt idx="150">
                  <c:v>26.175360000000001</c:v>
                </c:pt>
                <c:pt idx="151">
                  <c:v>26.2255</c:v>
                </c:pt>
                <c:pt idx="152">
                  <c:v>26.27543</c:v>
                </c:pt>
                <c:pt idx="153">
                  <c:v>26.325559999999999</c:v>
                </c:pt>
                <c:pt idx="154">
                  <c:v>26.375489999999999</c:v>
                </c:pt>
                <c:pt idx="155">
                  <c:v>26.425609999999999</c:v>
                </c:pt>
                <c:pt idx="156">
                  <c:v>26.475529999999999</c:v>
                </c:pt>
                <c:pt idx="157">
                  <c:v>26.52563</c:v>
                </c:pt>
                <c:pt idx="158">
                  <c:v>26.575530000000001</c:v>
                </c:pt>
                <c:pt idx="159">
                  <c:v>26.625620000000001</c:v>
                </c:pt>
                <c:pt idx="160">
                  <c:v>26.67549</c:v>
                </c:pt>
              </c:numCache>
            </c:numRef>
          </c:xVal>
          <c:yVal>
            <c:numRef>
              <c:f>IOL!$AE$164:$AE$324</c:f>
              <c:numCache>
                <c:formatCode>0.0000</c:formatCode>
                <c:ptCount val="161"/>
                <c:pt idx="0">
                  <c:v>2.234216E-2</c:v>
                </c:pt>
                <c:pt idx="1">
                  <c:v>4.2041889999999998E-2</c:v>
                </c:pt>
                <c:pt idx="2">
                  <c:v>6.009457E-2</c:v>
                </c:pt>
                <c:pt idx="3">
                  <c:v>7.5474269999999996E-2</c:v>
                </c:pt>
                <c:pt idx="4">
                  <c:v>8.7332460000000001E-2</c:v>
                </c:pt>
                <c:pt idx="5">
                  <c:v>9.5006649999999998E-2</c:v>
                </c:pt>
                <c:pt idx="6">
                  <c:v>9.8055589999999998E-2</c:v>
                </c:pt>
                <c:pt idx="7">
                  <c:v>9.6287789999999998E-2</c:v>
                </c:pt>
                <c:pt idx="8">
                  <c:v>8.9778940000000002E-2</c:v>
                </c:pt>
                <c:pt idx="9">
                  <c:v>7.8878630000000005E-2</c:v>
                </c:pt>
                <c:pt idx="10">
                  <c:v>6.4214129999999994E-2</c:v>
                </c:pt>
                <c:pt idx="11">
                  <c:v>4.6728970000000002E-2</c:v>
                </c:pt>
                <c:pt idx="12">
                  <c:v>2.8007529999999999E-2</c:v>
                </c:pt>
                <c:pt idx="13">
                  <c:v>1.3914350000000001E-2</c:v>
                </c:pt>
                <c:pt idx="14">
                  <c:v>2.215193E-2</c:v>
                </c:pt>
                <c:pt idx="15">
                  <c:v>3.9845529999999997E-2</c:v>
                </c:pt>
                <c:pt idx="16">
                  <c:v>5.6737210000000003E-2</c:v>
                </c:pt>
                <c:pt idx="17">
                  <c:v>7.0794179999999998E-2</c:v>
                </c:pt>
                <c:pt idx="18">
                  <c:v>8.1049549999999998E-2</c:v>
                </c:pt>
                <c:pt idx="19">
                  <c:v>8.6926390000000006E-2</c:v>
                </c:pt>
                <c:pt idx="20">
                  <c:v>8.8158550000000002E-2</c:v>
                </c:pt>
                <c:pt idx="21">
                  <c:v>8.4780750000000002E-2</c:v>
                </c:pt>
                <c:pt idx="22">
                  <c:v>7.7123819999999996E-2</c:v>
                </c:pt>
                <c:pt idx="23">
                  <c:v>6.5808430000000001E-2</c:v>
                </c:pt>
                <c:pt idx="24">
                  <c:v>5.1756860000000002E-2</c:v>
                </c:pt>
                <c:pt idx="25">
                  <c:v>3.6322279999999998E-2</c:v>
                </c:pt>
                <c:pt idx="26">
                  <c:v>2.213033E-2</c:v>
                </c:pt>
                <c:pt idx="27">
                  <c:v>1.692652E-2</c:v>
                </c:pt>
                <c:pt idx="28">
                  <c:v>2.5489990000000001E-2</c:v>
                </c:pt>
                <c:pt idx="29">
                  <c:v>3.7351599999999999E-2</c:v>
                </c:pt>
                <c:pt idx="30">
                  <c:v>4.7527159999999999E-2</c:v>
                </c:pt>
                <c:pt idx="31">
                  <c:v>5.4521189999999997E-2</c:v>
                </c:pt>
                <c:pt idx="32">
                  <c:v>5.772915E-2</c:v>
                </c:pt>
                <c:pt idx="33">
                  <c:v>5.6997930000000002E-2</c:v>
                </c:pt>
                <c:pt idx="34">
                  <c:v>5.2539229999999999E-2</c:v>
                </c:pt>
                <c:pt idx="35">
                  <c:v>4.4912609999999999E-2</c:v>
                </c:pt>
                <c:pt idx="36">
                  <c:v>3.5058800000000001E-2</c:v>
                </c:pt>
                <c:pt idx="37">
                  <c:v>2.4514600000000001E-2</c:v>
                </c:pt>
                <c:pt idx="38">
                  <c:v>1.6411169999999999E-2</c:v>
                </c:pt>
                <c:pt idx="39">
                  <c:v>1.6178850000000002E-2</c:v>
                </c:pt>
                <c:pt idx="40">
                  <c:v>2.2177260000000001E-2</c:v>
                </c:pt>
                <c:pt idx="41">
                  <c:v>2.8171430000000001E-2</c:v>
                </c:pt>
                <c:pt idx="42">
                  <c:v>3.1443659999999998E-2</c:v>
                </c:pt>
                <c:pt idx="43">
                  <c:v>3.1153920000000002E-2</c:v>
                </c:pt>
                <c:pt idx="44">
                  <c:v>2.7979879999999999E-2</c:v>
                </c:pt>
                <c:pt idx="45">
                  <c:v>2.584653E-2</c:v>
                </c:pt>
                <c:pt idx="46">
                  <c:v>3.2680519999999998E-2</c:v>
                </c:pt>
                <c:pt idx="47">
                  <c:v>5.068632E-2</c:v>
                </c:pt>
                <c:pt idx="48">
                  <c:v>7.6131729999999995E-2</c:v>
                </c:pt>
                <c:pt idx="49">
                  <c:v>0.1061763</c:v>
                </c:pt>
                <c:pt idx="50">
                  <c:v>0.13886109999999999</c:v>
                </c:pt>
                <c:pt idx="51">
                  <c:v>0.1724667</c:v>
                </c:pt>
                <c:pt idx="52">
                  <c:v>0.20533609999999999</c:v>
                </c:pt>
                <c:pt idx="53">
                  <c:v>0.235871</c:v>
                </c:pt>
                <c:pt idx="54">
                  <c:v>0.26258359999999997</c:v>
                </c:pt>
                <c:pt idx="55">
                  <c:v>0.28416409999999998</c:v>
                </c:pt>
                <c:pt idx="56">
                  <c:v>0.29954649999999999</c:v>
                </c:pt>
                <c:pt idx="57">
                  <c:v>0.30796659999999998</c:v>
                </c:pt>
                <c:pt idx="58">
                  <c:v>0.30900359999999999</c:v>
                </c:pt>
                <c:pt idx="59">
                  <c:v>0.30260559999999997</c:v>
                </c:pt>
                <c:pt idx="60">
                  <c:v>0.28909439999999997</c:v>
                </c:pt>
                <c:pt idx="61">
                  <c:v>0.26915</c:v>
                </c:pt>
                <c:pt idx="62">
                  <c:v>0.2437772</c:v>
                </c:pt>
                <c:pt idx="63">
                  <c:v>0.21425459999999999</c:v>
                </c:pt>
                <c:pt idx="64">
                  <c:v>0.18207200000000001</c:v>
                </c:pt>
                <c:pt idx="65">
                  <c:v>0.14886389999999999</c:v>
                </c:pt>
                <c:pt idx="66">
                  <c:v>0.1163525</c:v>
                </c:pt>
                <c:pt idx="67">
                  <c:v>8.6333499999999994E-2</c:v>
                </c:pt>
                <c:pt idx="68">
                  <c:v>6.0789830000000003E-2</c:v>
                </c:pt>
                <c:pt idx="69">
                  <c:v>4.2265709999999998E-2</c:v>
                </c:pt>
                <c:pt idx="70">
                  <c:v>3.3785339999999997E-2</c:v>
                </c:pt>
                <c:pt idx="71">
                  <c:v>3.5085619999999998E-2</c:v>
                </c:pt>
                <c:pt idx="72">
                  <c:v>4.1423340000000003E-2</c:v>
                </c:pt>
                <c:pt idx="73">
                  <c:v>5.0254269999999997E-2</c:v>
                </c:pt>
                <c:pt idx="74">
                  <c:v>6.217371E-2</c:v>
                </c:pt>
                <c:pt idx="75">
                  <c:v>7.8473080000000001E-2</c:v>
                </c:pt>
                <c:pt idx="76">
                  <c:v>9.9637110000000001E-2</c:v>
                </c:pt>
                <c:pt idx="77">
                  <c:v>0.12514610000000001</c:v>
                </c:pt>
                <c:pt idx="78">
                  <c:v>0.15386269999999999</c:v>
                </c:pt>
                <c:pt idx="79">
                  <c:v>0.1843909</c:v>
                </c:pt>
                <c:pt idx="80">
                  <c:v>0.2152849</c:v>
                </c:pt>
                <c:pt idx="81">
                  <c:v>0.2451651</c:v>
                </c:pt>
                <c:pt idx="82">
                  <c:v>0.27279439999999999</c:v>
                </c:pt>
                <c:pt idx="83">
                  <c:v>0.29713260000000002</c:v>
                </c:pt>
                <c:pt idx="84">
                  <c:v>0.31737520000000002</c:v>
                </c:pt>
                <c:pt idx="85">
                  <c:v>0.33297850000000001</c:v>
                </c:pt>
                <c:pt idx="86">
                  <c:v>0.34366859999999999</c:v>
                </c:pt>
                <c:pt idx="87">
                  <c:v>0.3494352</c:v>
                </c:pt>
                <c:pt idx="88">
                  <c:v>0.3505105</c:v>
                </c:pt>
                <c:pt idx="89">
                  <c:v>0.34733570000000002</c:v>
                </c:pt>
                <c:pt idx="90">
                  <c:v>0.34051490000000001</c:v>
                </c:pt>
                <c:pt idx="91">
                  <c:v>0.33076250000000001</c:v>
                </c:pt>
                <c:pt idx="92">
                  <c:v>0.31884439999999997</c:v>
                </c:pt>
                <c:pt idx="93">
                  <c:v>0.30552000000000001</c:v>
                </c:pt>
                <c:pt idx="94">
                  <c:v>0.291487</c:v>
                </c:pt>
                <c:pt idx="95">
                  <c:v>0.27733530000000001</c:v>
                </c:pt>
                <c:pt idx="96">
                  <c:v>0.26351429999999998</c:v>
                </c:pt>
                <c:pt idx="97">
                  <c:v>0.25031680000000001</c:v>
                </c:pt>
                <c:pt idx="98">
                  <c:v>0.23788049999999999</c:v>
                </c:pt>
                <c:pt idx="99">
                  <c:v>0.22620480000000001</c:v>
                </c:pt>
                <c:pt idx="100">
                  <c:v>0.21517819999999999</c:v>
                </c:pt>
                <c:pt idx="101">
                  <c:v>0.2046096</c:v>
                </c:pt>
                <c:pt idx="102">
                  <c:v>0.1942595</c:v>
                </c:pt>
                <c:pt idx="103">
                  <c:v>0.18386559999999999</c:v>
                </c:pt>
                <c:pt idx="104">
                  <c:v>0.1731654</c:v>
                </c:pt>
                <c:pt idx="105">
                  <c:v>0.161915</c:v>
                </c:pt>
                <c:pt idx="106">
                  <c:v>0.1499074</c:v>
                </c:pt>
                <c:pt idx="107">
                  <c:v>0.13698930000000001</c:v>
                </c:pt>
                <c:pt idx="108">
                  <c:v>0.1230774</c:v>
                </c:pt>
                <c:pt idx="109">
                  <c:v>0.1081713</c:v>
                </c:pt>
                <c:pt idx="110">
                  <c:v>9.23625E-2</c:v>
                </c:pt>
                <c:pt idx="111">
                  <c:v>7.5837680000000005E-2</c:v>
                </c:pt>
                <c:pt idx="112">
                  <c:v>5.8876699999999997E-2</c:v>
                </c:pt>
                <c:pt idx="113">
                  <c:v>4.1852300000000002E-2</c:v>
                </c:pt>
                <c:pt idx="114">
                  <c:v>2.5269300000000001E-2</c:v>
                </c:pt>
                <c:pt idx="115">
                  <c:v>1.032073E-2</c:v>
                </c:pt>
                <c:pt idx="116">
                  <c:v>8.9495040000000005E-3</c:v>
                </c:pt>
                <c:pt idx="117">
                  <c:v>2.100803E-2</c:v>
                </c:pt>
                <c:pt idx="118">
                  <c:v>3.2294860000000002E-2</c:v>
                </c:pt>
                <c:pt idx="119">
                  <c:v>4.1589550000000003E-2</c:v>
                </c:pt>
                <c:pt idx="120">
                  <c:v>4.8586089999999998E-2</c:v>
                </c:pt>
                <c:pt idx="121">
                  <c:v>5.3172089999999998E-2</c:v>
                </c:pt>
                <c:pt idx="122">
                  <c:v>5.5367409999999999E-2</c:v>
                </c:pt>
                <c:pt idx="123">
                  <c:v>5.5308780000000002E-2</c:v>
                </c:pt>
                <c:pt idx="124">
                  <c:v>5.3237300000000001E-2</c:v>
                </c:pt>
                <c:pt idx="125">
                  <c:v>4.9482640000000001E-2</c:v>
                </c:pt>
                <c:pt idx="126">
                  <c:v>4.4443589999999998E-2</c:v>
                </c:pt>
                <c:pt idx="127">
                  <c:v>3.856656E-2</c:v>
                </c:pt>
                <c:pt idx="128">
                  <c:v>3.232401E-2</c:v>
                </c:pt>
                <c:pt idx="129">
                  <c:v>2.6195199999999998E-2</c:v>
                </c:pt>
                <c:pt idx="130">
                  <c:v>2.0648819999999998E-2</c:v>
                </c:pt>
                <c:pt idx="131">
                  <c:v>1.6115190000000001E-2</c:v>
                </c:pt>
                <c:pt idx="132">
                  <c:v>1.290153E-2</c:v>
                </c:pt>
                <c:pt idx="133">
                  <c:v>1.1002029999999999E-2</c:v>
                </c:pt>
                <c:pt idx="134">
                  <c:v>9.9727400000000008E-3</c:v>
                </c:pt>
                <c:pt idx="135">
                  <c:v>9.178584E-3</c:v>
                </c:pt>
                <c:pt idx="136">
                  <c:v>8.1636810000000008E-3</c:v>
                </c:pt>
                <c:pt idx="137">
                  <c:v>6.7634349999999999E-3</c:v>
                </c:pt>
                <c:pt idx="138">
                  <c:v>5.0631230000000001E-3</c:v>
                </c:pt>
                <c:pt idx="139">
                  <c:v>3.4328900000000001E-3</c:v>
                </c:pt>
                <c:pt idx="140">
                  <c:v>2.7948180000000001E-3</c:v>
                </c:pt>
                <c:pt idx="141">
                  <c:v>3.7571340000000001E-3</c:v>
                </c:pt>
                <c:pt idx="142">
                  <c:v>5.2708099999999999E-3</c:v>
                </c:pt>
                <c:pt idx="143">
                  <c:v>6.6129810000000004E-3</c:v>
                </c:pt>
                <c:pt idx="144">
                  <c:v>7.5618550000000001E-3</c:v>
                </c:pt>
                <c:pt idx="145">
                  <c:v>8.1005929999999997E-3</c:v>
                </c:pt>
                <c:pt idx="146">
                  <c:v>8.3606150000000001E-3</c:v>
                </c:pt>
                <c:pt idx="147">
                  <c:v>8.6045129999999994E-3</c:v>
                </c:pt>
                <c:pt idx="148">
                  <c:v>9.1522630000000008E-3</c:v>
                </c:pt>
                <c:pt idx="149">
                  <c:v>1.021554E-2</c:v>
                </c:pt>
                <c:pt idx="150">
                  <c:v>1.176719E-2</c:v>
                </c:pt>
                <c:pt idx="151">
                  <c:v>1.3586640000000001E-2</c:v>
                </c:pt>
                <c:pt idx="152">
                  <c:v>1.5388590000000001E-2</c:v>
                </c:pt>
                <c:pt idx="153">
                  <c:v>1.6906419999999998E-2</c:v>
                </c:pt>
                <c:pt idx="154">
                  <c:v>1.7923769999999999E-2</c:v>
                </c:pt>
                <c:pt idx="155">
                  <c:v>1.828457E-2</c:v>
                </c:pt>
                <c:pt idx="156">
                  <c:v>1.7896599999999999E-2</c:v>
                </c:pt>
                <c:pt idx="157">
                  <c:v>1.6732049999999998E-2</c:v>
                </c:pt>
                <c:pt idx="158">
                  <c:v>1.482545E-2</c:v>
                </c:pt>
                <c:pt idx="159">
                  <c:v>1.2268660000000001E-2</c:v>
                </c:pt>
                <c:pt idx="160">
                  <c:v>9.2040030000000005E-3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89F-46CD-AB9D-9B6CE384D9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3173696"/>
        <c:axId val="793176216"/>
      </c:scatterChart>
      <c:valAx>
        <c:axId val="793173696"/>
        <c:scaling>
          <c:orientation val="minMax"/>
          <c:max val="27"/>
          <c:min val="1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3176216"/>
        <c:crosses val="autoZero"/>
        <c:crossBetween val="midCat"/>
      </c:valAx>
      <c:valAx>
        <c:axId val="793176216"/>
        <c:scaling>
          <c:orientation val="minMax"/>
          <c:max val="0.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31736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IOL!$B$1</c:f>
              <c:strCache>
                <c:ptCount val="1"/>
                <c:pt idx="0">
                  <c:v>2.0mm SA 0</c:v>
                </c:pt>
              </c:strCache>
            </c:strRef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IOL!$B$3:$B$163</c:f>
              <c:numCache>
                <c:formatCode>0.0000</c:formatCode>
                <c:ptCount val="161"/>
                <c:pt idx="0">
                  <c:v>19.610800000000001</c:v>
                </c:pt>
                <c:pt idx="1">
                  <c:v>19.660630000000001</c:v>
                </c:pt>
                <c:pt idx="2">
                  <c:v>19.710709999999999</c:v>
                </c:pt>
                <c:pt idx="3">
                  <c:v>19.760629999999999</c:v>
                </c:pt>
                <c:pt idx="4">
                  <c:v>19.8108</c:v>
                </c:pt>
                <c:pt idx="5">
                  <c:v>19.860800000000001</c:v>
                </c:pt>
                <c:pt idx="6">
                  <c:v>19.910630000000001</c:v>
                </c:pt>
                <c:pt idx="7">
                  <c:v>19.960709999999999</c:v>
                </c:pt>
                <c:pt idx="8">
                  <c:v>20.01061</c:v>
                </c:pt>
                <c:pt idx="9">
                  <c:v>20.060759999999998</c:v>
                </c:pt>
                <c:pt idx="10">
                  <c:v>20.110720000000001</c:v>
                </c:pt>
                <c:pt idx="11">
                  <c:v>20.160720000000001</c:v>
                </c:pt>
                <c:pt idx="12">
                  <c:v>20.210750000000001</c:v>
                </c:pt>
                <c:pt idx="13">
                  <c:v>20.2608</c:v>
                </c:pt>
                <c:pt idx="14">
                  <c:v>20.310880000000001</c:v>
                </c:pt>
                <c:pt idx="15">
                  <c:v>20.360759999999999</c:v>
                </c:pt>
                <c:pt idx="16">
                  <c:v>20.410889999999998</c:v>
                </c:pt>
                <c:pt idx="17">
                  <c:v>20.460819999999998</c:v>
                </c:pt>
                <c:pt idx="18">
                  <c:v>20.510760000000001</c:v>
                </c:pt>
                <c:pt idx="19">
                  <c:v>20.56072</c:v>
                </c:pt>
                <c:pt idx="20">
                  <c:v>20.610690000000002</c:v>
                </c:pt>
                <c:pt idx="21">
                  <c:v>20.660679999999999</c:v>
                </c:pt>
                <c:pt idx="22">
                  <c:v>20.71068</c:v>
                </c:pt>
                <c:pt idx="23">
                  <c:v>20.76069</c:v>
                </c:pt>
                <c:pt idx="24">
                  <c:v>20.81071</c:v>
                </c:pt>
                <c:pt idx="25">
                  <c:v>20.86074</c:v>
                </c:pt>
                <c:pt idx="26">
                  <c:v>20.910769999999999</c:v>
                </c:pt>
                <c:pt idx="27">
                  <c:v>20.960809999999999</c:v>
                </c:pt>
                <c:pt idx="28">
                  <c:v>21.010850000000001</c:v>
                </c:pt>
                <c:pt idx="29">
                  <c:v>21.060890000000001</c:v>
                </c:pt>
                <c:pt idx="30">
                  <c:v>21.110690000000002</c:v>
                </c:pt>
                <c:pt idx="31">
                  <c:v>21.160720000000001</c:v>
                </c:pt>
                <c:pt idx="32">
                  <c:v>21.210750000000001</c:v>
                </c:pt>
                <c:pt idx="33">
                  <c:v>21.260770000000001</c:v>
                </c:pt>
                <c:pt idx="34">
                  <c:v>21.310790000000001</c:v>
                </c:pt>
                <c:pt idx="35">
                  <c:v>21.360800000000001</c:v>
                </c:pt>
                <c:pt idx="36">
                  <c:v>21.410789999999999</c:v>
                </c:pt>
                <c:pt idx="37">
                  <c:v>21.46077</c:v>
                </c:pt>
                <c:pt idx="38">
                  <c:v>21.510739999999998</c:v>
                </c:pt>
                <c:pt idx="39">
                  <c:v>21.560690000000001</c:v>
                </c:pt>
                <c:pt idx="40">
                  <c:v>21.610869999999998</c:v>
                </c:pt>
                <c:pt idx="41">
                  <c:v>21.660779999999999</c:v>
                </c:pt>
                <c:pt idx="42">
                  <c:v>21.710660000000001</c:v>
                </c:pt>
                <c:pt idx="43">
                  <c:v>21.76078</c:v>
                </c:pt>
                <c:pt idx="44">
                  <c:v>21.810870000000001</c:v>
                </c:pt>
                <c:pt idx="45">
                  <c:v>21.860690000000002</c:v>
                </c:pt>
                <c:pt idx="46">
                  <c:v>21.910720000000001</c:v>
                </c:pt>
                <c:pt idx="47">
                  <c:v>21.960730000000002</c:v>
                </c:pt>
                <c:pt idx="48">
                  <c:v>22.01071</c:v>
                </c:pt>
                <c:pt idx="49">
                  <c:v>22.060649999999999</c:v>
                </c:pt>
                <c:pt idx="50">
                  <c:v>22.11082</c:v>
                </c:pt>
                <c:pt idx="51">
                  <c:v>22.160679999999999</c:v>
                </c:pt>
                <c:pt idx="52">
                  <c:v>22.21078</c:v>
                </c:pt>
                <c:pt idx="53">
                  <c:v>22.260829999999999</c:v>
                </c:pt>
                <c:pt idx="54">
                  <c:v>22.310839999999999</c:v>
                </c:pt>
                <c:pt idx="55">
                  <c:v>22.360810000000001</c:v>
                </c:pt>
                <c:pt idx="56">
                  <c:v>22.410730000000001</c:v>
                </c:pt>
                <c:pt idx="57">
                  <c:v>22.46088</c:v>
                </c:pt>
                <c:pt idx="58">
                  <c:v>22.5107</c:v>
                </c:pt>
                <c:pt idx="59">
                  <c:v>22.560749999999999</c:v>
                </c:pt>
                <c:pt idx="60">
                  <c:v>22.61074</c:v>
                </c:pt>
                <c:pt idx="61">
                  <c:v>22.660679999999999</c:v>
                </c:pt>
                <c:pt idx="62">
                  <c:v>22.710840000000001</c:v>
                </c:pt>
                <c:pt idx="63">
                  <c:v>22.760670000000001</c:v>
                </c:pt>
                <c:pt idx="64">
                  <c:v>22.81071</c:v>
                </c:pt>
                <c:pt idx="65">
                  <c:v>22.860690000000002</c:v>
                </c:pt>
                <c:pt idx="66">
                  <c:v>22.910900000000002</c:v>
                </c:pt>
                <c:pt idx="67">
                  <c:v>22.960750000000001</c:v>
                </c:pt>
                <c:pt idx="68">
                  <c:v>23.010829999999999</c:v>
                </c:pt>
                <c:pt idx="69">
                  <c:v>23.060829999999999</c:v>
                </c:pt>
                <c:pt idx="70">
                  <c:v>23.110769999999999</c:v>
                </c:pt>
                <c:pt idx="71">
                  <c:v>23.160630000000001</c:v>
                </c:pt>
                <c:pt idx="72">
                  <c:v>23.210709999999999</c:v>
                </c:pt>
                <c:pt idx="73">
                  <c:v>23.260719999999999</c:v>
                </c:pt>
                <c:pt idx="74">
                  <c:v>23.310649999999999</c:v>
                </c:pt>
                <c:pt idx="75">
                  <c:v>23.360790000000001</c:v>
                </c:pt>
                <c:pt idx="76">
                  <c:v>23.41085</c:v>
                </c:pt>
                <c:pt idx="77">
                  <c:v>23.460840000000001</c:v>
                </c:pt>
                <c:pt idx="78">
                  <c:v>23.510729999999999</c:v>
                </c:pt>
                <c:pt idx="79">
                  <c:v>23.560849999999999</c:v>
                </c:pt>
                <c:pt idx="80">
                  <c:v>23.610569999999999</c:v>
                </c:pt>
                <c:pt idx="81">
                  <c:v>23.660810000000001</c:v>
                </c:pt>
                <c:pt idx="82">
                  <c:v>23.710660000000001</c:v>
                </c:pt>
                <c:pt idx="83">
                  <c:v>23.76071</c:v>
                </c:pt>
                <c:pt idx="84">
                  <c:v>23.810680000000001</c:v>
                </c:pt>
                <c:pt idx="85">
                  <c:v>23.860849999999999</c:v>
                </c:pt>
                <c:pt idx="86">
                  <c:v>23.910620000000002</c:v>
                </c:pt>
                <c:pt idx="87">
                  <c:v>23.960909999999998</c:v>
                </c:pt>
                <c:pt idx="88">
                  <c:v>24.01078</c:v>
                </c:pt>
                <c:pt idx="89">
                  <c:v>24.060870000000001</c:v>
                </c:pt>
                <c:pt idx="90">
                  <c:v>24.110849999999999</c:v>
                </c:pt>
                <c:pt idx="91">
                  <c:v>24.160730000000001</c:v>
                </c:pt>
                <c:pt idx="92">
                  <c:v>24.210809999999999</c:v>
                </c:pt>
                <c:pt idx="93">
                  <c:v>24.26079</c:v>
                </c:pt>
                <c:pt idx="94">
                  <c:v>24.310649999999999</c:v>
                </c:pt>
                <c:pt idx="95">
                  <c:v>24.360720000000001</c:v>
                </c:pt>
                <c:pt idx="96">
                  <c:v>24.41067</c:v>
                </c:pt>
                <c:pt idx="97">
                  <c:v>24.460830000000001</c:v>
                </c:pt>
                <c:pt idx="98">
                  <c:v>24.510870000000001</c:v>
                </c:pt>
                <c:pt idx="99">
                  <c:v>24.560790000000001</c:v>
                </c:pt>
                <c:pt idx="100">
                  <c:v>24.610600000000002</c:v>
                </c:pt>
                <c:pt idx="101">
                  <c:v>24.660599999999999</c:v>
                </c:pt>
                <c:pt idx="102">
                  <c:v>24.710799999999999</c:v>
                </c:pt>
                <c:pt idx="103">
                  <c:v>24.76089</c:v>
                </c:pt>
                <c:pt idx="104">
                  <c:v>24.810839999999999</c:v>
                </c:pt>
                <c:pt idx="105">
                  <c:v>24.860659999999999</c:v>
                </c:pt>
                <c:pt idx="106">
                  <c:v>24.910679999999999</c:v>
                </c:pt>
                <c:pt idx="107">
                  <c:v>24.960570000000001</c:v>
                </c:pt>
                <c:pt idx="108">
                  <c:v>25.010660000000001</c:v>
                </c:pt>
                <c:pt idx="109">
                  <c:v>25.06061</c:v>
                </c:pt>
                <c:pt idx="110">
                  <c:v>25.110759999999999</c:v>
                </c:pt>
                <c:pt idx="111">
                  <c:v>25.160779999999999</c:v>
                </c:pt>
                <c:pt idx="112">
                  <c:v>25.210650000000001</c:v>
                </c:pt>
                <c:pt idx="113">
                  <c:v>25.26071</c:v>
                </c:pt>
                <c:pt idx="114">
                  <c:v>25.31063</c:v>
                </c:pt>
                <c:pt idx="115">
                  <c:v>25.360749999999999</c:v>
                </c:pt>
                <c:pt idx="116">
                  <c:v>25.410720000000001</c:v>
                </c:pt>
                <c:pt idx="117">
                  <c:v>25.460889999999999</c:v>
                </c:pt>
                <c:pt idx="118">
                  <c:v>25.510560000000002</c:v>
                </c:pt>
                <c:pt idx="119">
                  <c:v>25.560770000000002</c:v>
                </c:pt>
                <c:pt idx="120">
                  <c:v>25.61083</c:v>
                </c:pt>
                <c:pt idx="121">
                  <c:v>25.660720000000001</c:v>
                </c:pt>
                <c:pt idx="122">
                  <c:v>25.710819999999998</c:v>
                </c:pt>
                <c:pt idx="123">
                  <c:v>25.760750000000002</c:v>
                </c:pt>
                <c:pt idx="124">
                  <c:v>25.810870000000001</c:v>
                </c:pt>
                <c:pt idx="125">
                  <c:v>25.86084</c:v>
                </c:pt>
                <c:pt idx="126">
                  <c:v>25.910630000000001</c:v>
                </c:pt>
                <c:pt idx="127">
                  <c:v>25.960619999999999</c:v>
                </c:pt>
                <c:pt idx="128">
                  <c:v>26.0108</c:v>
                </c:pt>
                <c:pt idx="129">
                  <c:v>26.0608</c:v>
                </c:pt>
                <c:pt idx="130">
                  <c:v>26.11064</c:v>
                </c:pt>
                <c:pt idx="131">
                  <c:v>26.16066</c:v>
                </c:pt>
                <c:pt idx="132">
                  <c:v>26.21088</c:v>
                </c:pt>
                <c:pt idx="133">
                  <c:v>26.260909999999999</c:v>
                </c:pt>
                <c:pt idx="134">
                  <c:v>26.310770000000002</c:v>
                </c:pt>
                <c:pt idx="135">
                  <c:v>26.36082</c:v>
                </c:pt>
                <c:pt idx="136">
                  <c:v>26.410679999999999</c:v>
                </c:pt>
                <c:pt idx="137">
                  <c:v>26.460730000000002</c:v>
                </c:pt>
                <c:pt idx="138">
                  <c:v>26.510590000000001</c:v>
                </c:pt>
                <c:pt idx="139">
                  <c:v>26.560639999999999</c:v>
                </c:pt>
                <c:pt idx="140">
                  <c:v>26.610880000000002</c:v>
                </c:pt>
                <c:pt idx="141">
                  <c:v>26.66093</c:v>
                </c:pt>
                <c:pt idx="142">
                  <c:v>26.71078</c:v>
                </c:pt>
                <c:pt idx="143">
                  <c:v>26.760819999999999</c:v>
                </c:pt>
                <c:pt idx="144">
                  <c:v>26.810659999999999</c:v>
                </c:pt>
                <c:pt idx="145">
                  <c:v>26.860679999999999</c:v>
                </c:pt>
                <c:pt idx="146">
                  <c:v>26.910889999999998</c:v>
                </c:pt>
                <c:pt idx="147">
                  <c:v>26.960899999999999</c:v>
                </c:pt>
                <c:pt idx="148">
                  <c:v>27.01071</c:v>
                </c:pt>
                <c:pt idx="149">
                  <c:v>27.060690000000001</c:v>
                </c:pt>
                <c:pt idx="150">
                  <c:v>27.110859999999999</c:v>
                </c:pt>
                <c:pt idx="151">
                  <c:v>27.160820000000001</c:v>
                </c:pt>
                <c:pt idx="152">
                  <c:v>27.210570000000001</c:v>
                </c:pt>
                <c:pt idx="153">
                  <c:v>27.260899999999999</c:v>
                </c:pt>
                <c:pt idx="154">
                  <c:v>27.31061</c:v>
                </c:pt>
                <c:pt idx="155">
                  <c:v>27.360910000000001</c:v>
                </c:pt>
                <c:pt idx="156">
                  <c:v>27.41058</c:v>
                </c:pt>
                <c:pt idx="157">
                  <c:v>27.460840000000001</c:v>
                </c:pt>
                <c:pt idx="158">
                  <c:v>27.51088</c:v>
                </c:pt>
                <c:pt idx="159">
                  <c:v>27.560690000000001</c:v>
                </c:pt>
                <c:pt idx="160">
                  <c:v>27.610690000000002</c:v>
                </c:pt>
              </c:numCache>
            </c:numRef>
          </c:xVal>
          <c:yVal>
            <c:numRef>
              <c:f>IOL!$C$3:$C$163</c:f>
              <c:numCache>
                <c:formatCode>0.0000</c:formatCode>
                <c:ptCount val="161"/>
                <c:pt idx="0">
                  <c:v>2.8067669999999999E-2</c:v>
                </c:pt>
                <c:pt idx="1">
                  <c:v>3.2811180000000002E-2</c:v>
                </c:pt>
                <c:pt idx="2">
                  <c:v>3.6927769999999999E-2</c:v>
                </c:pt>
                <c:pt idx="3">
                  <c:v>4.0245700000000002E-2</c:v>
                </c:pt>
                <c:pt idx="4">
                  <c:v>4.2629819999999999E-2</c:v>
                </c:pt>
                <c:pt idx="5">
                  <c:v>4.3977599999999999E-2</c:v>
                </c:pt>
                <c:pt idx="6">
                  <c:v>4.4219670000000003E-2</c:v>
                </c:pt>
                <c:pt idx="7">
                  <c:v>4.33225E-2</c:v>
                </c:pt>
                <c:pt idx="8">
                  <c:v>4.1293240000000002E-2</c:v>
                </c:pt>
                <c:pt idx="9">
                  <c:v>3.8187810000000003E-2</c:v>
                </c:pt>
                <c:pt idx="10">
                  <c:v>3.4126879999999998E-2</c:v>
                </c:pt>
                <c:pt idx="11">
                  <c:v>2.933206E-2</c:v>
                </c:pt>
                <c:pt idx="12">
                  <c:v>2.4215819999999999E-2</c:v>
                </c:pt>
                <c:pt idx="13">
                  <c:v>1.9604920000000001E-2</c:v>
                </c:pt>
                <c:pt idx="14">
                  <c:v>1.708892E-2</c:v>
                </c:pt>
                <c:pt idx="15">
                  <c:v>1.841543E-2</c:v>
                </c:pt>
                <c:pt idx="16">
                  <c:v>2.3321850000000002E-2</c:v>
                </c:pt>
                <c:pt idx="17">
                  <c:v>3.016858E-2</c:v>
                </c:pt>
                <c:pt idx="18">
                  <c:v>3.7753710000000003E-2</c:v>
                </c:pt>
                <c:pt idx="19">
                  <c:v>4.539729E-2</c:v>
                </c:pt>
                <c:pt idx="20">
                  <c:v>5.2667579999999999E-2</c:v>
                </c:pt>
                <c:pt idx="21">
                  <c:v>5.9246E-2</c:v>
                </c:pt>
                <c:pt idx="22">
                  <c:v>6.4876000000000003E-2</c:v>
                </c:pt>
                <c:pt idx="23">
                  <c:v>6.9344680000000006E-2</c:v>
                </c:pt>
                <c:pt idx="24">
                  <c:v>7.2477369999999999E-2</c:v>
                </c:pt>
                <c:pt idx="25">
                  <c:v>7.4137250000000002E-2</c:v>
                </c:pt>
                <c:pt idx="26">
                  <c:v>7.422695E-2</c:v>
                </c:pt>
                <c:pt idx="27">
                  <c:v>7.2690779999999997E-2</c:v>
                </c:pt>
                <c:pt idx="28">
                  <c:v>6.9516800000000004E-2</c:v>
                </c:pt>
                <c:pt idx="29">
                  <c:v>6.4738630000000005E-2</c:v>
                </c:pt>
                <c:pt idx="30">
                  <c:v>5.8436759999999997E-2</c:v>
                </c:pt>
                <c:pt idx="31">
                  <c:v>5.0740010000000002E-2</c:v>
                </c:pt>
                <c:pt idx="32">
                  <c:v>4.1828740000000003E-2</c:v>
                </c:pt>
                <c:pt idx="33">
                  <c:v>3.1946330000000002E-2</c:v>
                </c:pt>
                <c:pt idx="34">
                  <c:v>2.1453059999999999E-2</c:v>
                </c:pt>
                <c:pt idx="35">
                  <c:v>1.1217080000000001E-2</c:v>
                </c:pt>
                <c:pt idx="36">
                  <c:v>7.174237E-3</c:v>
                </c:pt>
                <c:pt idx="37">
                  <c:v>1.557823E-2</c:v>
                </c:pt>
                <c:pt idx="38">
                  <c:v>2.599858E-2</c:v>
                </c:pt>
                <c:pt idx="39">
                  <c:v>3.6018990000000001E-2</c:v>
                </c:pt>
                <c:pt idx="40">
                  <c:v>4.5041959999999999E-2</c:v>
                </c:pt>
                <c:pt idx="41">
                  <c:v>5.2685950000000002E-2</c:v>
                </c:pt>
                <c:pt idx="42">
                  <c:v>5.8649350000000003E-2</c:v>
                </c:pt>
                <c:pt idx="43">
                  <c:v>6.2704739999999995E-2</c:v>
                </c:pt>
                <c:pt idx="44">
                  <c:v>6.4726539999999999E-2</c:v>
                </c:pt>
                <c:pt idx="45">
                  <c:v>6.4747730000000003E-2</c:v>
                </c:pt>
                <c:pt idx="46">
                  <c:v>6.3064990000000001E-2</c:v>
                </c:pt>
                <c:pt idx="47">
                  <c:v>6.0426819999999999E-2</c:v>
                </c:pt>
                <c:pt idx="48">
                  <c:v>5.8313589999999998E-2</c:v>
                </c:pt>
                <c:pt idx="49">
                  <c:v>5.9089879999999997E-2</c:v>
                </c:pt>
                <c:pt idx="50">
                  <c:v>6.5349340000000006E-2</c:v>
                </c:pt>
                <c:pt idx="51">
                  <c:v>7.8432879999999996E-2</c:v>
                </c:pt>
                <c:pt idx="52">
                  <c:v>9.7988350000000002E-2</c:v>
                </c:pt>
                <c:pt idx="53">
                  <c:v>0.1229474</c:v>
                </c:pt>
                <c:pt idx="54">
                  <c:v>0.15228549999999999</c:v>
                </c:pt>
                <c:pt idx="55">
                  <c:v>0.18517739999999999</c:v>
                </c:pt>
                <c:pt idx="56">
                  <c:v>0.2209391</c:v>
                </c:pt>
                <c:pt idx="57">
                  <c:v>0.25895960000000001</c:v>
                </c:pt>
                <c:pt idx="58">
                  <c:v>0.29865750000000002</c:v>
                </c:pt>
                <c:pt idx="59">
                  <c:v>0.33945930000000002</c:v>
                </c:pt>
                <c:pt idx="60">
                  <c:v>0.38079049999999998</c:v>
                </c:pt>
                <c:pt idx="61">
                  <c:v>0.422074</c:v>
                </c:pt>
                <c:pt idx="62">
                  <c:v>0.46273360000000002</c:v>
                </c:pt>
                <c:pt idx="63">
                  <c:v>0.50219930000000002</c:v>
                </c:pt>
                <c:pt idx="64">
                  <c:v>0.53991429999999996</c:v>
                </c:pt>
                <c:pt idx="65">
                  <c:v>0.57534300000000005</c:v>
                </c:pt>
                <c:pt idx="66">
                  <c:v>0.60797889999999999</c:v>
                </c:pt>
                <c:pt idx="67">
                  <c:v>0.63735299999999995</c:v>
                </c:pt>
                <c:pt idx="68">
                  <c:v>0.66304050000000003</c:v>
                </c:pt>
                <c:pt idx="69">
                  <c:v>0.68466830000000001</c:v>
                </c:pt>
                <c:pt idx="70">
                  <c:v>0.70192100000000002</c:v>
                </c:pt>
                <c:pt idx="71">
                  <c:v>0.71454640000000003</c:v>
                </c:pt>
                <c:pt idx="72">
                  <c:v>0.72235859999999996</c:v>
                </c:pt>
                <c:pt idx="73">
                  <c:v>0.7252421</c:v>
                </c:pt>
                <c:pt idx="74">
                  <c:v>0.72315260000000003</c:v>
                </c:pt>
                <c:pt idx="75">
                  <c:v>0.71611800000000003</c:v>
                </c:pt>
                <c:pt idx="76">
                  <c:v>0.70423740000000001</c:v>
                </c:pt>
                <c:pt idx="77">
                  <c:v>0.68767869999999998</c:v>
                </c:pt>
                <c:pt idx="78">
                  <c:v>0.66667589999999999</c:v>
                </c:pt>
                <c:pt idx="79">
                  <c:v>0.6415246</c:v>
                </c:pt>
                <c:pt idx="80">
                  <c:v>0.61257629999999996</c:v>
                </c:pt>
                <c:pt idx="81">
                  <c:v>0.58023270000000005</c:v>
                </c:pt>
                <c:pt idx="82">
                  <c:v>0.5449389</c:v>
                </c:pt>
                <c:pt idx="83">
                  <c:v>0.50717559999999995</c:v>
                </c:pt>
                <c:pt idx="84">
                  <c:v>0.46745189999999998</c:v>
                </c:pt>
                <c:pt idx="85">
                  <c:v>0.42629800000000001</c:v>
                </c:pt>
                <c:pt idx="86">
                  <c:v>0.38425789999999999</c:v>
                </c:pt>
                <c:pt idx="87">
                  <c:v>0.34188400000000002</c:v>
                </c:pt>
                <c:pt idx="88">
                  <c:v>0.29973339999999998</c:v>
                </c:pt>
                <c:pt idx="89">
                  <c:v>0.25836870000000001</c:v>
                </c:pt>
                <c:pt idx="90">
                  <c:v>0.21836620000000001</c:v>
                </c:pt>
                <c:pt idx="91">
                  <c:v>0.180341</c:v>
                </c:pt>
                <c:pt idx="92">
                  <c:v>0.1450051</c:v>
                </c:pt>
                <c:pt idx="93">
                  <c:v>0.11330220000000001</c:v>
                </c:pt>
                <c:pt idx="94">
                  <c:v>8.6699109999999996E-2</c:v>
                </c:pt>
                <c:pt idx="95">
                  <c:v>6.7642809999999998E-2</c:v>
                </c:pt>
                <c:pt idx="96">
                  <c:v>5.9205599999999997E-2</c:v>
                </c:pt>
                <c:pt idx="97">
                  <c:v>6.1695069999999998E-2</c:v>
                </c:pt>
                <c:pt idx="98">
                  <c:v>7.0796390000000001E-2</c:v>
                </c:pt>
                <c:pt idx="99">
                  <c:v>8.1906240000000005E-2</c:v>
                </c:pt>
                <c:pt idx="100">
                  <c:v>9.2452090000000001E-2</c:v>
                </c:pt>
                <c:pt idx="101">
                  <c:v>0.101262</c:v>
                </c:pt>
                <c:pt idx="102">
                  <c:v>0.1078451</c:v>
                </c:pt>
                <c:pt idx="103">
                  <c:v>0.1120415</c:v>
                </c:pt>
                <c:pt idx="104">
                  <c:v>0.1138675</c:v>
                </c:pt>
                <c:pt idx="105">
                  <c:v>0.1134434</c:v>
                </c:pt>
                <c:pt idx="106">
                  <c:v>0.1109552</c:v>
                </c:pt>
                <c:pt idx="107">
                  <c:v>0.1066333</c:v>
                </c:pt>
                <c:pt idx="108">
                  <c:v>0.1007376</c:v>
                </c:pt>
                <c:pt idx="109">
                  <c:v>9.3547290000000005E-2</c:v>
                </c:pt>
                <c:pt idx="110">
                  <c:v>8.5353319999999996E-2</c:v>
                </c:pt>
                <c:pt idx="111">
                  <c:v>7.6453309999999997E-2</c:v>
                </c:pt>
                <c:pt idx="112">
                  <c:v>6.7149130000000001E-2</c:v>
                </c:pt>
                <c:pt idx="113">
                  <c:v>5.7748620000000001E-2</c:v>
                </c:pt>
                <c:pt idx="114">
                  <c:v>4.8574150000000003E-2</c:v>
                </c:pt>
                <c:pt idx="115">
                  <c:v>3.9983159999999997E-2</c:v>
                </c:pt>
                <c:pt idx="116">
                  <c:v>3.2407020000000002E-2</c:v>
                </c:pt>
                <c:pt idx="117">
                  <c:v>2.6399800000000001E-2</c:v>
                </c:pt>
                <c:pt idx="118">
                  <c:v>2.260202E-2</c:v>
                </c:pt>
                <c:pt idx="119">
                  <c:v>2.1386140000000001E-2</c:v>
                </c:pt>
                <c:pt idx="120">
                  <c:v>2.2349669999999999E-2</c:v>
                </c:pt>
                <c:pt idx="121">
                  <c:v>2.4522430000000001E-2</c:v>
                </c:pt>
                <c:pt idx="122">
                  <c:v>2.703206E-2</c:v>
                </c:pt>
                <c:pt idx="123">
                  <c:v>2.934585E-2</c:v>
                </c:pt>
                <c:pt idx="124">
                  <c:v>3.119222E-2</c:v>
                </c:pt>
                <c:pt idx="125">
                  <c:v>3.2454520000000001E-2</c:v>
                </c:pt>
                <c:pt idx="126">
                  <c:v>3.3105280000000001E-2</c:v>
                </c:pt>
                <c:pt idx="127">
                  <c:v>3.3170060000000001E-2</c:v>
                </c:pt>
                <c:pt idx="128">
                  <c:v>3.2707050000000001E-2</c:v>
                </c:pt>
                <c:pt idx="129">
                  <c:v>3.1794309999999999E-2</c:v>
                </c:pt>
                <c:pt idx="130">
                  <c:v>3.0520869999999999E-2</c:v>
                </c:pt>
                <c:pt idx="131">
                  <c:v>2.8979810000000002E-2</c:v>
                </c:pt>
                <c:pt idx="132">
                  <c:v>2.7262370000000001E-2</c:v>
                </c:pt>
                <c:pt idx="133">
                  <c:v>2.545277E-2</c:v>
                </c:pt>
                <c:pt idx="134">
                  <c:v>2.3623539999999998E-2</c:v>
                </c:pt>
                <c:pt idx="135">
                  <c:v>2.1831739999999999E-2</c:v>
                </c:pt>
                <c:pt idx="136">
                  <c:v>2.0116370000000001E-2</c:v>
                </c:pt>
                <c:pt idx="137">
                  <c:v>1.8497759999999999E-2</c:v>
                </c:pt>
                <c:pt idx="138">
                  <c:v>1.6979370000000001E-2</c:v>
                </c:pt>
                <c:pt idx="139">
                  <c:v>1.555228E-2</c:v>
                </c:pt>
                <c:pt idx="140">
                  <c:v>1.420182E-2</c:v>
                </c:pt>
                <c:pt idx="141">
                  <c:v>1.2915579999999999E-2</c:v>
                </c:pt>
                <c:pt idx="142">
                  <c:v>1.169156E-2</c:v>
                </c:pt>
                <c:pt idx="143">
                  <c:v>1.0545860000000001E-2</c:v>
                </c:pt>
                <c:pt idx="144">
                  <c:v>9.5185879999999997E-3</c:v>
                </c:pt>
                <c:pt idx="145">
                  <c:v>8.6757420000000002E-3</c:v>
                </c:pt>
                <c:pt idx="146">
                  <c:v>8.1001949999999993E-3</c:v>
                </c:pt>
                <c:pt idx="147">
                  <c:v>7.8638800000000002E-3</c:v>
                </c:pt>
                <c:pt idx="148">
                  <c:v>7.9873749999999997E-3</c:v>
                </c:pt>
                <c:pt idx="149">
                  <c:v>8.4191920000000007E-3</c:v>
                </c:pt>
                <c:pt idx="150">
                  <c:v>9.0565320000000008E-3</c:v>
                </c:pt>
                <c:pt idx="151">
                  <c:v>9.7839439999999993E-3</c:v>
                </c:pt>
                <c:pt idx="152">
                  <c:v>1.049891E-2</c:v>
                </c:pt>
                <c:pt idx="153">
                  <c:v>1.111994E-2</c:v>
                </c:pt>
                <c:pt idx="154">
                  <c:v>1.1585929999999999E-2</c:v>
                </c:pt>
                <c:pt idx="155">
                  <c:v>1.1853519999999999E-2</c:v>
                </c:pt>
                <c:pt idx="156">
                  <c:v>1.189463E-2</c:v>
                </c:pt>
                <c:pt idx="157">
                  <c:v>1.16948E-2</c:v>
                </c:pt>
                <c:pt idx="158">
                  <c:v>1.1252109999999999E-2</c:v>
                </c:pt>
                <c:pt idx="159">
                  <c:v>1.057661E-2</c:v>
                </c:pt>
                <c:pt idx="160">
                  <c:v>9.6902710000000003E-3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04E-4CFB-981B-994B62C864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3173696"/>
        <c:axId val="793176216"/>
      </c:scatterChart>
      <c:valAx>
        <c:axId val="793173696"/>
        <c:scaling>
          <c:orientation val="minMax"/>
          <c:max val="27"/>
          <c:min val="1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3176216"/>
        <c:crosses val="autoZero"/>
        <c:crossBetween val="midCat"/>
      </c:valAx>
      <c:valAx>
        <c:axId val="793176216"/>
        <c:scaling>
          <c:orientation val="minMax"/>
          <c:max val="0.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31736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IOL!$AD$1</c:f>
              <c:strCache>
                <c:ptCount val="1"/>
                <c:pt idx="0">
                  <c:v>3.0mm SA 0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IOL!$AD$3:$AD$163</c:f>
              <c:numCache>
                <c:formatCode>0.0000</c:formatCode>
                <c:ptCount val="161"/>
                <c:pt idx="0">
                  <c:v>18.68122</c:v>
                </c:pt>
                <c:pt idx="1">
                  <c:v>18.73113</c:v>
                </c:pt>
                <c:pt idx="2">
                  <c:v>18.781320000000001</c:v>
                </c:pt>
                <c:pt idx="3">
                  <c:v>18.83117</c:v>
                </c:pt>
                <c:pt idx="4">
                  <c:v>18.8813</c:v>
                </c:pt>
                <c:pt idx="5">
                  <c:v>18.931090000000001</c:v>
                </c:pt>
                <c:pt idx="6">
                  <c:v>18.98113</c:v>
                </c:pt>
                <c:pt idx="7">
                  <c:v>19.03125</c:v>
                </c:pt>
                <c:pt idx="8">
                  <c:v>19.081209999999999</c:v>
                </c:pt>
                <c:pt idx="9">
                  <c:v>19.131239999999998</c:v>
                </c:pt>
                <c:pt idx="10">
                  <c:v>19.18112</c:v>
                </c:pt>
                <c:pt idx="11">
                  <c:v>19.231249999999999</c:v>
                </c:pt>
                <c:pt idx="12">
                  <c:v>19.281230000000001</c:v>
                </c:pt>
                <c:pt idx="13">
                  <c:v>19.331050000000001</c:v>
                </c:pt>
                <c:pt idx="14">
                  <c:v>19.381129999999999</c:v>
                </c:pt>
                <c:pt idx="15">
                  <c:v>19.431260000000002</c:v>
                </c:pt>
                <c:pt idx="16">
                  <c:v>19.48122</c:v>
                </c:pt>
                <c:pt idx="17">
                  <c:v>19.531230000000001</c:v>
                </c:pt>
                <c:pt idx="18">
                  <c:v>19.581060000000001</c:v>
                </c:pt>
                <c:pt idx="19">
                  <c:v>19.631150000000002</c:v>
                </c:pt>
                <c:pt idx="20">
                  <c:v>19.681059999999999</c:v>
                </c:pt>
                <c:pt idx="21">
                  <c:v>19.73122</c:v>
                </c:pt>
                <c:pt idx="22">
                  <c:v>19.781199999999998</c:v>
                </c:pt>
                <c:pt idx="23">
                  <c:v>19.831209999999999</c:v>
                </c:pt>
                <c:pt idx="24">
                  <c:v>19.881260000000001</c:v>
                </c:pt>
                <c:pt idx="25">
                  <c:v>19.931329999999999</c:v>
                </c:pt>
                <c:pt idx="26">
                  <c:v>19.981210000000001</c:v>
                </c:pt>
                <c:pt idx="27">
                  <c:v>20.03134</c:v>
                </c:pt>
                <c:pt idx="28">
                  <c:v>20.08127</c:v>
                </c:pt>
                <c:pt idx="29">
                  <c:v>20.131219999999999</c:v>
                </c:pt>
                <c:pt idx="30">
                  <c:v>20.181190000000001</c:v>
                </c:pt>
                <c:pt idx="31">
                  <c:v>20.231179999999998</c:v>
                </c:pt>
                <c:pt idx="32">
                  <c:v>20.281189999999999</c:v>
                </c:pt>
                <c:pt idx="33">
                  <c:v>20.331209999999999</c:v>
                </c:pt>
                <c:pt idx="34">
                  <c:v>20.381239999999998</c:v>
                </c:pt>
                <c:pt idx="35">
                  <c:v>20.431290000000001</c:v>
                </c:pt>
                <c:pt idx="36">
                  <c:v>20.481120000000001</c:v>
                </c:pt>
                <c:pt idx="37">
                  <c:v>20.531179999999999</c:v>
                </c:pt>
                <c:pt idx="38">
                  <c:v>20.58126</c:v>
                </c:pt>
                <c:pt idx="39">
                  <c:v>20.6311</c:v>
                </c:pt>
                <c:pt idx="40">
                  <c:v>20.681180000000001</c:v>
                </c:pt>
                <c:pt idx="41">
                  <c:v>20.731269999999999</c:v>
                </c:pt>
                <c:pt idx="42">
                  <c:v>20.781359999999999</c:v>
                </c:pt>
                <c:pt idx="43">
                  <c:v>20.831199999999999</c:v>
                </c:pt>
                <c:pt idx="44">
                  <c:v>20.88128</c:v>
                </c:pt>
                <c:pt idx="45">
                  <c:v>20.931360000000002</c:v>
                </c:pt>
                <c:pt idx="46">
                  <c:v>20.981179999999998</c:v>
                </c:pt>
                <c:pt idx="47">
                  <c:v>21.03124</c:v>
                </c:pt>
                <c:pt idx="48">
                  <c:v>21.081289999999999</c:v>
                </c:pt>
                <c:pt idx="49">
                  <c:v>21.131080000000001</c:v>
                </c:pt>
                <c:pt idx="50">
                  <c:v>21.181360000000002</c:v>
                </c:pt>
                <c:pt idx="51">
                  <c:v>21.231369999999998</c:v>
                </c:pt>
                <c:pt idx="52">
                  <c:v>21.281099999999999</c:v>
                </c:pt>
                <c:pt idx="53">
                  <c:v>21.33107</c:v>
                </c:pt>
                <c:pt idx="54">
                  <c:v>21.38128</c:v>
                </c:pt>
                <c:pt idx="55">
                  <c:v>21.43121</c:v>
                </c:pt>
                <c:pt idx="56">
                  <c:v>21.481369999999998</c:v>
                </c:pt>
                <c:pt idx="57">
                  <c:v>21.53124</c:v>
                </c:pt>
                <c:pt idx="58">
                  <c:v>21.58135</c:v>
                </c:pt>
                <c:pt idx="59">
                  <c:v>21.631160000000001</c:v>
                </c:pt>
                <c:pt idx="60">
                  <c:v>21.68121</c:v>
                </c:pt>
                <c:pt idx="61">
                  <c:v>21.73122</c:v>
                </c:pt>
                <c:pt idx="62">
                  <c:v>21.781199999999998</c:v>
                </c:pt>
                <c:pt idx="63">
                  <c:v>21.831140000000001</c:v>
                </c:pt>
                <c:pt idx="64">
                  <c:v>21.881039999999999</c:v>
                </c:pt>
                <c:pt idx="65">
                  <c:v>21.931170000000002</c:v>
                </c:pt>
                <c:pt idx="66">
                  <c:v>21.981259999999999</c:v>
                </c:pt>
                <c:pt idx="67">
                  <c:v>22.031310000000001</c:v>
                </c:pt>
                <c:pt idx="68">
                  <c:v>22.081309999999998</c:v>
                </c:pt>
                <c:pt idx="69">
                  <c:v>22.131260000000001</c:v>
                </c:pt>
                <c:pt idx="70">
                  <c:v>22.181159999999998</c:v>
                </c:pt>
                <c:pt idx="71">
                  <c:v>22.231290000000001</c:v>
                </c:pt>
                <c:pt idx="72">
                  <c:v>22.281359999999999</c:v>
                </c:pt>
                <c:pt idx="73">
                  <c:v>22.331109999999999</c:v>
                </c:pt>
                <c:pt idx="74">
                  <c:v>22.381070000000001</c:v>
                </c:pt>
                <c:pt idx="75">
                  <c:v>22.431260000000002</c:v>
                </c:pt>
                <c:pt idx="76">
                  <c:v>22.481110000000001</c:v>
                </c:pt>
                <c:pt idx="77">
                  <c:v>22.531179999999999</c:v>
                </c:pt>
                <c:pt idx="78">
                  <c:v>22.58118</c:v>
                </c:pt>
                <c:pt idx="79">
                  <c:v>22.631119999999999</c:v>
                </c:pt>
                <c:pt idx="80">
                  <c:v>22.681280000000001</c:v>
                </c:pt>
                <c:pt idx="81">
                  <c:v>22.731380000000001</c:v>
                </c:pt>
                <c:pt idx="82">
                  <c:v>22.781110000000002</c:v>
                </c:pt>
                <c:pt idx="83">
                  <c:v>22.831060000000001</c:v>
                </c:pt>
                <c:pt idx="84">
                  <c:v>22.881239999999998</c:v>
                </c:pt>
                <c:pt idx="85">
                  <c:v>22.931329999999999</c:v>
                </c:pt>
                <c:pt idx="86">
                  <c:v>22.981349999999999</c:v>
                </c:pt>
                <c:pt idx="87">
                  <c:v>23.031289999999998</c:v>
                </c:pt>
                <c:pt idx="88">
                  <c:v>23.081150000000001</c:v>
                </c:pt>
                <c:pt idx="89">
                  <c:v>23.131229999999999</c:v>
                </c:pt>
                <c:pt idx="90">
                  <c:v>23.18122</c:v>
                </c:pt>
                <c:pt idx="91">
                  <c:v>23.231120000000001</c:v>
                </c:pt>
                <c:pt idx="92">
                  <c:v>23.28124</c:v>
                </c:pt>
                <c:pt idx="93">
                  <c:v>23.33128</c:v>
                </c:pt>
                <c:pt idx="94">
                  <c:v>23.381219999999999</c:v>
                </c:pt>
                <c:pt idx="95">
                  <c:v>23.431370000000001</c:v>
                </c:pt>
                <c:pt idx="96">
                  <c:v>23.481120000000001</c:v>
                </c:pt>
                <c:pt idx="97">
                  <c:v>23.531079999999999</c:v>
                </c:pt>
                <c:pt idx="98">
                  <c:v>23.58126</c:v>
                </c:pt>
                <c:pt idx="99">
                  <c:v>23.631329999999998</c:v>
                </c:pt>
                <c:pt idx="100">
                  <c:v>23.68131</c:v>
                </c:pt>
                <c:pt idx="101">
                  <c:v>23.731169999999999</c:v>
                </c:pt>
                <c:pt idx="102">
                  <c:v>23.78126</c:v>
                </c:pt>
                <c:pt idx="103">
                  <c:v>23.831230000000001</c:v>
                </c:pt>
                <c:pt idx="104">
                  <c:v>23.88109</c:v>
                </c:pt>
                <c:pt idx="105">
                  <c:v>23.931159999999998</c:v>
                </c:pt>
                <c:pt idx="106">
                  <c:v>23.981120000000001</c:v>
                </c:pt>
                <c:pt idx="107">
                  <c:v>24.031289999999998</c:v>
                </c:pt>
                <c:pt idx="108">
                  <c:v>24.081340000000001</c:v>
                </c:pt>
                <c:pt idx="109">
                  <c:v>24.13128</c:v>
                </c:pt>
                <c:pt idx="110">
                  <c:v>24.181090000000001</c:v>
                </c:pt>
                <c:pt idx="111">
                  <c:v>24.231110000000001</c:v>
                </c:pt>
                <c:pt idx="112">
                  <c:v>24.28134</c:v>
                </c:pt>
                <c:pt idx="113">
                  <c:v>24.331109999999999</c:v>
                </c:pt>
                <c:pt idx="114">
                  <c:v>24.38109</c:v>
                </c:pt>
                <c:pt idx="115">
                  <c:v>24.431270000000001</c:v>
                </c:pt>
                <c:pt idx="116">
                  <c:v>24.48132</c:v>
                </c:pt>
                <c:pt idx="117">
                  <c:v>24.53124</c:v>
                </c:pt>
                <c:pt idx="118">
                  <c:v>24.58136</c:v>
                </c:pt>
                <c:pt idx="119">
                  <c:v>24.631350000000001</c:v>
                </c:pt>
                <c:pt idx="120">
                  <c:v>24.6812</c:v>
                </c:pt>
                <c:pt idx="121">
                  <c:v>24.731249999999999</c:v>
                </c:pt>
                <c:pt idx="122">
                  <c:v>24.78116</c:v>
                </c:pt>
                <c:pt idx="123">
                  <c:v>24.83127</c:v>
                </c:pt>
                <c:pt idx="124">
                  <c:v>24.881239999999998</c:v>
                </c:pt>
                <c:pt idx="125">
                  <c:v>24.931059999999999</c:v>
                </c:pt>
                <c:pt idx="126">
                  <c:v>24.981079999999999</c:v>
                </c:pt>
                <c:pt idx="127">
                  <c:v>25.031300000000002</c:v>
                </c:pt>
                <c:pt idx="128">
                  <c:v>25.08137</c:v>
                </c:pt>
                <c:pt idx="129">
                  <c:v>25.13128</c:v>
                </c:pt>
                <c:pt idx="130">
                  <c:v>25.181039999999999</c:v>
                </c:pt>
                <c:pt idx="131">
                  <c:v>25.231359999999999</c:v>
                </c:pt>
                <c:pt idx="132">
                  <c:v>25.28115</c:v>
                </c:pt>
                <c:pt idx="133">
                  <c:v>25.331150000000001</c:v>
                </c:pt>
                <c:pt idx="134">
                  <c:v>25.381340000000002</c:v>
                </c:pt>
                <c:pt idx="135">
                  <c:v>25.431370000000001</c:v>
                </c:pt>
                <c:pt idx="136">
                  <c:v>25.48123</c:v>
                </c:pt>
                <c:pt idx="137">
                  <c:v>25.531289999999998</c:v>
                </c:pt>
                <c:pt idx="138">
                  <c:v>25.58117</c:v>
                </c:pt>
                <c:pt idx="139">
                  <c:v>25.631260000000001</c:v>
                </c:pt>
                <c:pt idx="140">
                  <c:v>25.681159999999998</c:v>
                </c:pt>
                <c:pt idx="141">
                  <c:v>25.731269999999999</c:v>
                </c:pt>
                <c:pt idx="142">
                  <c:v>25.781189999999999</c:v>
                </c:pt>
                <c:pt idx="143">
                  <c:v>25.831309999999998</c:v>
                </c:pt>
                <c:pt idx="144">
                  <c:v>25.881250000000001</c:v>
                </c:pt>
                <c:pt idx="145">
                  <c:v>25.931380000000001</c:v>
                </c:pt>
                <c:pt idx="146">
                  <c:v>25.98133</c:v>
                </c:pt>
                <c:pt idx="147">
                  <c:v>26.031089999999999</c:v>
                </c:pt>
                <c:pt idx="148">
                  <c:v>26.081040000000002</c:v>
                </c:pt>
                <c:pt idx="149">
                  <c:v>26.131180000000001</c:v>
                </c:pt>
                <c:pt idx="150">
                  <c:v>26.18113</c:v>
                </c:pt>
                <c:pt idx="151">
                  <c:v>26.231280000000002</c:v>
                </c:pt>
                <c:pt idx="152">
                  <c:v>26.281220000000001</c:v>
                </c:pt>
                <c:pt idx="153">
                  <c:v>26.33136</c:v>
                </c:pt>
                <c:pt idx="154">
                  <c:v>26.3813</c:v>
                </c:pt>
                <c:pt idx="155">
                  <c:v>26.43103</c:v>
                </c:pt>
                <c:pt idx="156">
                  <c:v>26.481349999999999</c:v>
                </c:pt>
                <c:pt idx="157">
                  <c:v>26.53107</c:v>
                </c:pt>
                <c:pt idx="158">
                  <c:v>26.58137</c:v>
                </c:pt>
                <c:pt idx="159">
                  <c:v>26.631070000000001</c:v>
                </c:pt>
                <c:pt idx="160">
                  <c:v>26.681349999999998</c:v>
                </c:pt>
              </c:numCache>
            </c:numRef>
          </c:xVal>
          <c:yVal>
            <c:numRef>
              <c:f>IOL!$AE$3:$AE$163</c:f>
              <c:numCache>
                <c:formatCode>0.0000</c:formatCode>
                <c:ptCount val="161"/>
                <c:pt idx="0">
                  <c:v>2.1784520000000002E-2</c:v>
                </c:pt>
                <c:pt idx="1">
                  <c:v>4.1915399999999998E-2</c:v>
                </c:pt>
                <c:pt idx="2">
                  <c:v>6.0307590000000001E-2</c:v>
                </c:pt>
                <c:pt idx="3">
                  <c:v>7.5933210000000001E-2</c:v>
                </c:pt>
                <c:pt idx="4">
                  <c:v>8.7932270000000007E-2</c:v>
                </c:pt>
                <c:pt idx="5">
                  <c:v>9.5632980000000006E-2</c:v>
                </c:pt>
                <c:pt idx="6">
                  <c:v>9.8589109999999994E-2</c:v>
                </c:pt>
                <c:pt idx="7">
                  <c:v>9.6609130000000001E-2</c:v>
                </c:pt>
                <c:pt idx="8">
                  <c:v>8.9772740000000004E-2</c:v>
                </c:pt>
                <c:pt idx="9">
                  <c:v>7.8434889999999993E-2</c:v>
                </c:pt>
                <c:pt idx="10">
                  <c:v>6.3222269999999997E-2</c:v>
                </c:pt>
                <c:pt idx="11">
                  <c:v>4.504855E-2</c:v>
                </c:pt>
                <c:pt idx="12">
                  <c:v>2.5349989999999999E-2</c:v>
                </c:pt>
                <c:pt idx="13">
                  <c:v>1.0441560000000001E-2</c:v>
                </c:pt>
                <c:pt idx="14">
                  <c:v>2.232845E-2</c:v>
                </c:pt>
                <c:pt idx="15">
                  <c:v>4.1376799999999998E-2</c:v>
                </c:pt>
                <c:pt idx="16">
                  <c:v>5.8821100000000001E-2</c:v>
                </c:pt>
                <c:pt idx="17">
                  <c:v>7.3117520000000005E-2</c:v>
                </c:pt>
                <c:pt idx="18">
                  <c:v>8.3392019999999997E-2</c:v>
                </c:pt>
                <c:pt idx="19">
                  <c:v>8.9093210000000006E-2</c:v>
                </c:pt>
                <c:pt idx="20">
                  <c:v>8.9966610000000002E-2</c:v>
                </c:pt>
                <c:pt idx="21">
                  <c:v>8.605728E-2</c:v>
                </c:pt>
                <c:pt idx="22">
                  <c:v>7.7707639999999994E-2</c:v>
                </c:pt>
                <c:pt idx="23">
                  <c:v>6.5549029999999994E-2</c:v>
                </c:pt>
                <c:pt idx="24">
                  <c:v>5.0505609999999999E-2</c:v>
                </c:pt>
                <c:pt idx="25">
                  <c:v>3.3912089999999999E-2</c:v>
                </c:pt>
                <c:pt idx="26">
                  <c:v>1.8537120000000001E-2</c:v>
                </c:pt>
                <c:pt idx="27">
                  <c:v>1.504307E-2</c:v>
                </c:pt>
                <c:pt idx="28">
                  <c:v>2.6908899999999999E-2</c:v>
                </c:pt>
                <c:pt idx="29">
                  <c:v>4.0353510000000002E-2</c:v>
                </c:pt>
                <c:pt idx="30">
                  <c:v>5.142878E-2</c:v>
                </c:pt>
                <c:pt idx="31">
                  <c:v>5.8961279999999998E-2</c:v>
                </c:pt>
                <c:pt idx="32">
                  <c:v>6.2428169999999998E-2</c:v>
                </c:pt>
                <c:pt idx="33">
                  <c:v>6.1698450000000002E-2</c:v>
                </c:pt>
                <c:pt idx="34">
                  <c:v>5.6986519999999999E-2</c:v>
                </c:pt>
                <c:pt idx="35">
                  <c:v>4.8839929999999997E-2</c:v>
                </c:pt>
                <c:pt idx="36">
                  <c:v>3.815205E-2</c:v>
                </c:pt>
                <c:pt idx="37">
                  <c:v>2.6296400000000001E-2</c:v>
                </c:pt>
                <c:pt idx="38">
                  <c:v>1.5982349999999999E-2</c:v>
                </c:pt>
                <c:pt idx="39">
                  <c:v>1.3852339999999999E-2</c:v>
                </c:pt>
                <c:pt idx="40">
                  <c:v>2.045897E-2</c:v>
                </c:pt>
                <c:pt idx="41">
                  <c:v>2.7576839999999998E-2</c:v>
                </c:pt>
                <c:pt idx="42">
                  <c:v>3.1911259999999997E-2</c:v>
                </c:pt>
                <c:pt idx="43">
                  <c:v>3.2524259999999999E-2</c:v>
                </c:pt>
                <c:pt idx="44">
                  <c:v>2.990083E-2</c:v>
                </c:pt>
                <c:pt idx="45">
                  <c:v>2.73219E-2</c:v>
                </c:pt>
                <c:pt idx="46">
                  <c:v>3.2325619999999999E-2</c:v>
                </c:pt>
                <c:pt idx="47">
                  <c:v>4.87591E-2</c:v>
                </c:pt>
                <c:pt idx="48">
                  <c:v>7.3377609999999996E-2</c:v>
                </c:pt>
                <c:pt idx="49">
                  <c:v>0.1030365</c:v>
                </c:pt>
                <c:pt idx="50">
                  <c:v>0.13560179999999999</c:v>
                </c:pt>
                <c:pt idx="51">
                  <c:v>0.16926949999999999</c:v>
                </c:pt>
                <c:pt idx="52">
                  <c:v>0.2023306</c:v>
                </c:pt>
                <c:pt idx="53">
                  <c:v>0.23314750000000001</c:v>
                </c:pt>
                <c:pt idx="54">
                  <c:v>0.26019809999999999</c:v>
                </c:pt>
                <c:pt idx="55">
                  <c:v>0.282142</c:v>
                </c:pt>
                <c:pt idx="56">
                  <c:v>0.2978865</c:v>
                </c:pt>
                <c:pt idx="57">
                  <c:v>0.3066448</c:v>
                </c:pt>
                <c:pt idx="58">
                  <c:v>0.307979</c:v>
                </c:pt>
                <c:pt idx="59">
                  <c:v>0.30182579999999998</c:v>
                </c:pt>
                <c:pt idx="60">
                  <c:v>0.28850219999999999</c:v>
                </c:pt>
                <c:pt idx="61">
                  <c:v>0.26869110000000002</c:v>
                </c:pt>
                <c:pt idx="62">
                  <c:v>0.24340700000000001</c:v>
                </c:pt>
                <c:pt idx="63">
                  <c:v>0.21394759999999999</c:v>
                </c:pt>
                <c:pt idx="64">
                  <c:v>0.18183250000000001</c:v>
                </c:pt>
                <c:pt idx="65">
                  <c:v>0.14874100000000001</c:v>
                </c:pt>
                <c:pt idx="66">
                  <c:v>0.1164655</c:v>
                </c:pt>
                <c:pt idx="67">
                  <c:v>8.691757E-2</c:v>
                </c:pt>
                <c:pt idx="68">
                  <c:v>6.2265349999999997E-2</c:v>
                </c:pt>
                <c:pt idx="69">
                  <c:v>4.5198740000000001E-2</c:v>
                </c:pt>
                <c:pt idx="70">
                  <c:v>3.8142259999999997E-2</c:v>
                </c:pt>
                <c:pt idx="71">
                  <c:v>3.9646849999999997E-2</c:v>
                </c:pt>
                <c:pt idx="72">
                  <c:v>4.52491E-2</c:v>
                </c:pt>
                <c:pt idx="73">
                  <c:v>5.2997460000000003E-2</c:v>
                </c:pt>
                <c:pt idx="74">
                  <c:v>6.3753420000000005E-2</c:v>
                </c:pt>
                <c:pt idx="75">
                  <c:v>7.9018950000000004E-2</c:v>
                </c:pt>
                <c:pt idx="76">
                  <c:v>9.9405149999999998E-2</c:v>
                </c:pt>
                <c:pt idx="77">
                  <c:v>0.1243916</c:v>
                </c:pt>
                <c:pt idx="78">
                  <c:v>0.15277499999999999</c:v>
                </c:pt>
                <c:pt idx="79">
                  <c:v>0.18308840000000001</c:v>
                </c:pt>
                <c:pt idx="80">
                  <c:v>0.21382989999999999</c:v>
                </c:pt>
                <c:pt idx="81">
                  <c:v>0.24358099999999999</c:v>
                </c:pt>
                <c:pt idx="82">
                  <c:v>0.27107880000000001</c:v>
                </c:pt>
                <c:pt idx="83">
                  <c:v>0.29526730000000001</c:v>
                </c:pt>
                <c:pt idx="84">
                  <c:v>0.31533430000000001</c:v>
                </c:pt>
                <c:pt idx="85">
                  <c:v>0.3307348</c:v>
                </c:pt>
                <c:pt idx="86">
                  <c:v>0.34119860000000002</c:v>
                </c:pt>
                <c:pt idx="87">
                  <c:v>0.3467228</c:v>
                </c:pt>
                <c:pt idx="88">
                  <c:v>0.34755059999999999</c:v>
                </c:pt>
                <c:pt idx="89">
                  <c:v>0.34413510000000003</c:v>
                </c:pt>
                <c:pt idx="90">
                  <c:v>0.3370937</c:v>
                </c:pt>
                <c:pt idx="91">
                  <c:v>0.32715309999999997</c:v>
                </c:pt>
                <c:pt idx="92">
                  <c:v>0.31509019999999999</c:v>
                </c:pt>
                <c:pt idx="93">
                  <c:v>0.3016723</c:v>
                </c:pt>
                <c:pt idx="94">
                  <c:v>0.28760219999999997</c:v>
                </c:pt>
                <c:pt idx="95">
                  <c:v>0.27347070000000001</c:v>
                </c:pt>
                <c:pt idx="96">
                  <c:v>0.25972519999999999</c:v>
                </c:pt>
                <c:pt idx="97">
                  <c:v>0.24665300000000001</c:v>
                </c:pt>
                <c:pt idx="98">
                  <c:v>0.23438490000000001</c:v>
                </c:pt>
                <c:pt idx="99">
                  <c:v>0.2229122</c:v>
                </c:pt>
                <c:pt idx="100">
                  <c:v>0.21211540000000001</c:v>
                </c:pt>
                <c:pt idx="101">
                  <c:v>0.20179610000000001</c:v>
                </c:pt>
                <c:pt idx="102">
                  <c:v>0.1917074</c:v>
                </c:pt>
                <c:pt idx="103">
                  <c:v>0.18157960000000001</c:v>
                </c:pt>
                <c:pt idx="104">
                  <c:v>0.1711424</c:v>
                </c:pt>
                <c:pt idx="105">
                  <c:v>0.1601438</c:v>
                </c:pt>
                <c:pt idx="106">
                  <c:v>0.1483689</c:v>
                </c:pt>
                <c:pt idx="107">
                  <c:v>0.1356579</c:v>
                </c:pt>
                <c:pt idx="108">
                  <c:v>0.1219233</c:v>
                </c:pt>
                <c:pt idx="109">
                  <c:v>0.10716489999999999</c:v>
                </c:pt>
                <c:pt idx="110">
                  <c:v>9.1480049999999993E-2</c:v>
                </c:pt>
                <c:pt idx="111">
                  <c:v>7.5070310000000001E-2</c:v>
                </c:pt>
                <c:pt idx="112">
                  <c:v>5.8247069999999998E-2</c:v>
                </c:pt>
                <c:pt idx="113">
                  <c:v>4.1456390000000003E-2</c:v>
                </c:pt>
                <c:pt idx="114">
                  <c:v>2.5432650000000001E-2</c:v>
                </c:pt>
                <c:pt idx="115">
                  <c:v>1.251532E-2</c:v>
                </c:pt>
                <c:pt idx="116">
                  <c:v>1.305224E-2</c:v>
                </c:pt>
                <c:pt idx="117">
                  <c:v>2.382103E-2</c:v>
                </c:pt>
                <c:pt idx="118">
                  <c:v>3.4596799999999997E-2</c:v>
                </c:pt>
                <c:pt idx="119">
                  <c:v>4.358952E-2</c:v>
                </c:pt>
                <c:pt idx="120">
                  <c:v>5.0333700000000002E-2</c:v>
                </c:pt>
                <c:pt idx="121">
                  <c:v>5.4664989999999997E-2</c:v>
                </c:pt>
                <c:pt idx="122">
                  <c:v>5.6584210000000003E-2</c:v>
                </c:pt>
                <c:pt idx="123">
                  <c:v>5.6223210000000003E-2</c:v>
                </c:pt>
                <c:pt idx="124">
                  <c:v>5.3826239999999997E-2</c:v>
                </c:pt>
                <c:pt idx="125">
                  <c:v>4.9731589999999999E-2</c:v>
                </c:pt>
                <c:pt idx="126">
                  <c:v>4.4351450000000001E-2</c:v>
                </c:pt>
                <c:pt idx="127">
                  <c:v>3.8150620000000003E-2</c:v>
                </c:pt>
                <c:pt idx="128">
                  <c:v>3.162732E-2</c:v>
                </c:pt>
                <c:pt idx="129">
                  <c:v>2.5299430000000001E-2</c:v>
                </c:pt>
                <c:pt idx="130">
                  <c:v>1.969717E-2</c:v>
                </c:pt>
                <c:pt idx="131">
                  <c:v>1.533987E-2</c:v>
                </c:pt>
                <c:pt idx="132">
                  <c:v>1.259935E-2</c:v>
                </c:pt>
                <c:pt idx="133">
                  <c:v>1.1369249999999999E-2</c:v>
                </c:pt>
                <c:pt idx="134">
                  <c:v>1.095961E-2</c:v>
                </c:pt>
                <c:pt idx="135">
                  <c:v>1.0592849999999999E-2</c:v>
                </c:pt>
                <c:pt idx="136">
                  <c:v>9.8144140000000005E-3</c:v>
                </c:pt>
                <c:pt idx="137">
                  <c:v>8.4948049999999994E-3</c:v>
                </c:pt>
                <c:pt idx="138">
                  <c:v>6.7207109999999999E-3</c:v>
                </c:pt>
                <c:pt idx="139">
                  <c:v>4.743087E-3</c:v>
                </c:pt>
                <c:pt idx="140">
                  <c:v>3.0822520000000002E-3</c:v>
                </c:pt>
                <c:pt idx="141">
                  <c:v>2.7601180000000002E-3</c:v>
                </c:pt>
                <c:pt idx="142">
                  <c:v>3.8364620000000001E-3</c:v>
                </c:pt>
                <c:pt idx="143">
                  <c:v>5.1093529999999996E-3</c:v>
                </c:pt>
                <c:pt idx="144">
                  <c:v>6.0668379999999997E-3</c:v>
                </c:pt>
                <c:pt idx="145">
                  <c:v>6.6279030000000001E-3</c:v>
                </c:pt>
                <c:pt idx="146">
                  <c:v>6.9213640000000002E-3</c:v>
                </c:pt>
                <c:pt idx="147">
                  <c:v>7.2393140000000002E-3</c:v>
                </c:pt>
                <c:pt idx="148">
                  <c:v>7.9349339999999994E-3</c:v>
                </c:pt>
                <c:pt idx="149">
                  <c:v>9.2080019999999999E-3</c:v>
                </c:pt>
                <c:pt idx="150">
                  <c:v>1.0979350000000001E-2</c:v>
                </c:pt>
                <c:pt idx="151">
                  <c:v>1.299023E-2</c:v>
                </c:pt>
                <c:pt idx="152">
                  <c:v>1.4945709999999999E-2</c:v>
                </c:pt>
                <c:pt idx="153">
                  <c:v>1.6582679999999999E-2</c:v>
                </c:pt>
                <c:pt idx="154">
                  <c:v>1.7690210000000001E-2</c:v>
                </c:pt>
                <c:pt idx="155">
                  <c:v>1.8116219999999999E-2</c:v>
                </c:pt>
                <c:pt idx="156">
                  <c:v>1.7770899999999999E-2</c:v>
                </c:pt>
                <c:pt idx="157">
                  <c:v>1.6627909999999999E-2</c:v>
                </c:pt>
                <c:pt idx="158">
                  <c:v>1.472269E-2</c:v>
                </c:pt>
                <c:pt idx="159">
                  <c:v>1.214758E-2</c:v>
                </c:pt>
                <c:pt idx="160">
                  <c:v>9.0438040000000008E-3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89F-46CD-AB9D-9B6CE384D915}"/>
            </c:ext>
          </c:extLst>
        </c:ser>
        <c:ser>
          <c:idx val="1"/>
          <c:order val="1"/>
          <c:tx>
            <c:v>Measurement B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IOL!$AD$164:$AD$324</c:f>
              <c:numCache>
                <c:formatCode>0.0000</c:formatCode>
                <c:ptCount val="161"/>
                <c:pt idx="0">
                  <c:v>18.67549</c:v>
                </c:pt>
                <c:pt idx="1">
                  <c:v>18.725390000000001</c:v>
                </c:pt>
                <c:pt idx="2">
                  <c:v>18.775549999999999</c:v>
                </c:pt>
                <c:pt idx="3">
                  <c:v>18.825589999999998</c:v>
                </c:pt>
                <c:pt idx="4">
                  <c:v>18.875499999999999</c:v>
                </c:pt>
                <c:pt idx="5">
                  <c:v>18.925470000000001</c:v>
                </c:pt>
                <c:pt idx="6">
                  <c:v>18.9755</c:v>
                </c:pt>
                <c:pt idx="7">
                  <c:v>19.025600000000001</c:v>
                </c:pt>
                <c:pt idx="8">
                  <c:v>19.07535</c:v>
                </c:pt>
                <c:pt idx="9">
                  <c:v>19.125350000000001</c:v>
                </c:pt>
                <c:pt idx="10">
                  <c:v>19.175619999999999</c:v>
                </c:pt>
                <c:pt idx="11">
                  <c:v>19.22533</c:v>
                </c:pt>
                <c:pt idx="12">
                  <c:v>19.275500000000001</c:v>
                </c:pt>
                <c:pt idx="13">
                  <c:v>19.325520000000001</c:v>
                </c:pt>
                <c:pt idx="14">
                  <c:v>19.375579999999999</c:v>
                </c:pt>
                <c:pt idx="15">
                  <c:v>19.42548</c:v>
                </c:pt>
                <c:pt idx="16">
                  <c:v>19.475429999999999</c:v>
                </c:pt>
                <c:pt idx="17">
                  <c:v>19.52542</c:v>
                </c:pt>
                <c:pt idx="18">
                  <c:v>19.57545</c:v>
                </c:pt>
                <c:pt idx="19">
                  <c:v>19.625520000000002</c:v>
                </c:pt>
                <c:pt idx="20">
                  <c:v>19.675409999999999</c:v>
                </c:pt>
                <c:pt idx="21">
                  <c:v>19.725560000000002</c:v>
                </c:pt>
                <c:pt idx="22">
                  <c:v>19.77553</c:v>
                </c:pt>
                <c:pt idx="23">
                  <c:v>19.825520000000001</c:v>
                </c:pt>
                <c:pt idx="24">
                  <c:v>19.875330000000002</c:v>
                </c:pt>
                <c:pt idx="25">
                  <c:v>19.925609999999999</c:v>
                </c:pt>
                <c:pt idx="26">
                  <c:v>19.975470000000001</c:v>
                </c:pt>
                <c:pt idx="27">
                  <c:v>20.025590000000001</c:v>
                </c:pt>
                <c:pt idx="28">
                  <c:v>20.075500000000002</c:v>
                </c:pt>
                <c:pt idx="29">
                  <c:v>20.125430000000001</c:v>
                </c:pt>
                <c:pt idx="30">
                  <c:v>20.17539</c:v>
                </c:pt>
                <c:pt idx="31">
                  <c:v>20.225359999999998</c:v>
                </c:pt>
                <c:pt idx="32">
                  <c:v>20.275590000000001</c:v>
                </c:pt>
                <c:pt idx="33">
                  <c:v>20.325589999999998</c:v>
                </c:pt>
                <c:pt idx="34">
                  <c:v>20.37538</c:v>
                </c:pt>
                <c:pt idx="35">
                  <c:v>20.425419999999999</c:v>
                </c:pt>
                <c:pt idx="36">
                  <c:v>20.475460000000002</c:v>
                </c:pt>
                <c:pt idx="37">
                  <c:v>20.525510000000001</c:v>
                </c:pt>
                <c:pt idx="38">
                  <c:v>20.575569999999999</c:v>
                </c:pt>
                <c:pt idx="39">
                  <c:v>20.625399999999999</c:v>
                </c:pt>
                <c:pt idx="40">
                  <c:v>20.675470000000001</c:v>
                </c:pt>
                <c:pt idx="41">
                  <c:v>20.725539999999999</c:v>
                </c:pt>
                <c:pt idx="42">
                  <c:v>20.775369999999999</c:v>
                </c:pt>
                <c:pt idx="43">
                  <c:v>20.82544</c:v>
                </c:pt>
                <c:pt idx="44">
                  <c:v>20.875509999999998</c:v>
                </c:pt>
                <c:pt idx="45">
                  <c:v>20.925329999999999</c:v>
                </c:pt>
                <c:pt idx="46">
                  <c:v>20.975629999999999</c:v>
                </c:pt>
                <c:pt idx="47">
                  <c:v>21.02543</c:v>
                </c:pt>
                <c:pt idx="48">
                  <c:v>21.07546</c:v>
                </c:pt>
                <c:pt idx="49">
                  <c:v>21.125489999999999</c:v>
                </c:pt>
                <c:pt idx="50">
                  <c:v>21.1755</c:v>
                </c:pt>
                <c:pt idx="51">
                  <c:v>21.225490000000001</c:v>
                </c:pt>
                <c:pt idx="52">
                  <c:v>21.275469999999999</c:v>
                </c:pt>
                <c:pt idx="53">
                  <c:v>21.325430000000001</c:v>
                </c:pt>
                <c:pt idx="54">
                  <c:v>21.375620000000001</c:v>
                </c:pt>
                <c:pt idx="55">
                  <c:v>21.425540000000002</c:v>
                </c:pt>
                <c:pt idx="56">
                  <c:v>21.47542</c:v>
                </c:pt>
                <c:pt idx="57">
                  <c:v>21.525549999999999</c:v>
                </c:pt>
                <c:pt idx="58">
                  <c:v>21.57564</c:v>
                </c:pt>
                <c:pt idx="59">
                  <c:v>21.625440000000001</c:v>
                </c:pt>
                <c:pt idx="60">
                  <c:v>21.675470000000001</c:v>
                </c:pt>
                <c:pt idx="61">
                  <c:v>21.725470000000001</c:v>
                </c:pt>
                <c:pt idx="62">
                  <c:v>21.77544</c:v>
                </c:pt>
                <c:pt idx="63">
                  <c:v>21.825369999999999</c:v>
                </c:pt>
                <c:pt idx="64">
                  <c:v>21.875520000000002</c:v>
                </c:pt>
                <c:pt idx="65">
                  <c:v>21.925370000000001</c:v>
                </c:pt>
                <c:pt idx="66">
                  <c:v>21.975439999999999</c:v>
                </c:pt>
                <c:pt idx="67">
                  <c:v>22.025480000000002</c:v>
                </c:pt>
                <c:pt idx="68">
                  <c:v>22.07546</c:v>
                </c:pt>
                <c:pt idx="69">
                  <c:v>22.125399999999999</c:v>
                </c:pt>
                <c:pt idx="70">
                  <c:v>22.17557</c:v>
                </c:pt>
                <c:pt idx="71">
                  <c:v>22.22541</c:v>
                </c:pt>
                <c:pt idx="72">
                  <c:v>22.275469999999999</c:v>
                </c:pt>
                <c:pt idx="73">
                  <c:v>22.325479999999999</c:v>
                </c:pt>
                <c:pt idx="74">
                  <c:v>22.375430000000001</c:v>
                </c:pt>
                <c:pt idx="75">
                  <c:v>22.425329999999999</c:v>
                </c:pt>
                <c:pt idx="76">
                  <c:v>22.475439999999999</c:v>
                </c:pt>
                <c:pt idx="77">
                  <c:v>22.525500000000001</c:v>
                </c:pt>
                <c:pt idx="78">
                  <c:v>22.575489999999999</c:v>
                </c:pt>
                <c:pt idx="79">
                  <c:v>22.625419999999998</c:v>
                </c:pt>
                <c:pt idx="80">
                  <c:v>22.67557</c:v>
                </c:pt>
                <c:pt idx="81">
                  <c:v>22.725359999999998</c:v>
                </c:pt>
                <c:pt idx="82">
                  <c:v>22.775379999999998</c:v>
                </c:pt>
                <c:pt idx="83">
                  <c:v>22.825610000000001</c:v>
                </c:pt>
                <c:pt idx="84">
                  <c:v>22.87548</c:v>
                </c:pt>
                <c:pt idx="85">
                  <c:v>22.925560000000001</c:v>
                </c:pt>
                <c:pt idx="86">
                  <c:v>22.975570000000001</c:v>
                </c:pt>
                <c:pt idx="87">
                  <c:v>23.025500000000001</c:v>
                </c:pt>
                <c:pt idx="88">
                  <c:v>23.07535</c:v>
                </c:pt>
                <c:pt idx="89">
                  <c:v>23.125409999999999</c:v>
                </c:pt>
                <c:pt idx="90">
                  <c:v>23.17539</c:v>
                </c:pt>
                <c:pt idx="91">
                  <c:v>23.225580000000001</c:v>
                </c:pt>
                <c:pt idx="92">
                  <c:v>23.275390000000002</c:v>
                </c:pt>
                <c:pt idx="93">
                  <c:v>23.325410000000002</c:v>
                </c:pt>
                <c:pt idx="94">
                  <c:v>23.375340000000001</c:v>
                </c:pt>
                <c:pt idx="95">
                  <c:v>23.42548</c:v>
                </c:pt>
                <c:pt idx="96">
                  <c:v>23.475529999999999</c:v>
                </c:pt>
                <c:pt idx="97">
                  <c:v>23.525480000000002</c:v>
                </c:pt>
                <c:pt idx="98">
                  <c:v>23.575330000000001</c:v>
                </c:pt>
                <c:pt idx="99">
                  <c:v>23.625389999999999</c:v>
                </c:pt>
                <c:pt idx="100">
                  <c:v>23.675360000000001</c:v>
                </c:pt>
                <c:pt idx="101">
                  <c:v>23.725529999999999</c:v>
                </c:pt>
                <c:pt idx="102">
                  <c:v>23.775600000000001</c:v>
                </c:pt>
                <c:pt idx="103">
                  <c:v>23.825559999999999</c:v>
                </c:pt>
                <c:pt idx="104">
                  <c:v>23.875409999999999</c:v>
                </c:pt>
                <c:pt idx="105">
                  <c:v>23.92548</c:v>
                </c:pt>
                <c:pt idx="106">
                  <c:v>23.97542</c:v>
                </c:pt>
                <c:pt idx="107">
                  <c:v>24.025580000000001</c:v>
                </c:pt>
                <c:pt idx="108">
                  <c:v>24.075299999999999</c:v>
                </c:pt>
                <c:pt idx="109">
                  <c:v>24.12555</c:v>
                </c:pt>
                <c:pt idx="110">
                  <c:v>24.175350000000002</c:v>
                </c:pt>
                <c:pt idx="111">
                  <c:v>24.225359999999998</c:v>
                </c:pt>
                <c:pt idx="112">
                  <c:v>24.275580000000001</c:v>
                </c:pt>
                <c:pt idx="113">
                  <c:v>24.325340000000001</c:v>
                </c:pt>
                <c:pt idx="114">
                  <c:v>24.375309999999999</c:v>
                </c:pt>
                <c:pt idx="115">
                  <c:v>24.42548</c:v>
                </c:pt>
                <c:pt idx="116">
                  <c:v>24.475519999999999</c:v>
                </c:pt>
                <c:pt idx="117">
                  <c:v>24.52543</c:v>
                </c:pt>
                <c:pt idx="118">
                  <c:v>24.57554</c:v>
                </c:pt>
                <c:pt idx="119">
                  <c:v>24.625520000000002</c:v>
                </c:pt>
                <c:pt idx="120">
                  <c:v>24.675360000000001</c:v>
                </c:pt>
                <c:pt idx="121">
                  <c:v>24.7254</c:v>
                </c:pt>
                <c:pt idx="122">
                  <c:v>24.775639999999999</c:v>
                </c:pt>
                <c:pt idx="123">
                  <c:v>24.825399999999998</c:v>
                </c:pt>
                <c:pt idx="124">
                  <c:v>24.875350000000001</c:v>
                </c:pt>
                <c:pt idx="125">
                  <c:v>24.925509999999999</c:v>
                </c:pt>
                <c:pt idx="126">
                  <c:v>24.975519999999999</c:v>
                </c:pt>
                <c:pt idx="127">
                  <c:v>25.025379999999998</c:v>
                </c:pt>
                <c:pt idx="128">
                  <c:v>25.07544</c:v>
                </c:pt>
                <c:pt idx="129">
                  <c:v>25.125350000000001</c:v>
                </c:pt>
                <c:pt idx="130">
                  <c:v>25.175450000000001</c:v>
                </c:pt>
                <c:pt idx="131">
                  <c:v>25.2254</c:v>
                </c:pt>
                <c:pt idx="132">
                  <c:v>25.275549999999999</c:v>
                </c:pt>
                <c:pt idx="133">
                  <c:v>25.325530000000001</c:v>
                </c:pt>
                <c:pt idx="134">
                  <c:v>25.375350000000001</c:v>
                </c:pt>
                <c:pt idx="135">
                  <c:v>25.425370000000001</c:v>
                </c:pt>
                <c:pt idx="136">
                  <c:v>25.475580000000001</c:v>
                </c:pt>
                <c:pt idx="137">
                  <c:v>25.52563</c:v>
                </c:pt>
                <c:pt idx="138">
                  <c:v>25.575510000000001</c:v>
                </c:pt>
                <c:pt idx="139">
                  <c:v>25.625579999999999</c:v>
                </c:pt>
                <c:pt idx="140">
                  <c:v>25.67548</c:v>
                </c:pt>
                <c:pt idx="141">
                  <c:v>25.725580000000001</c:v>
                </c:pt>
                <c:pt idx="142">
                  <c:v>25.775490000000001</c:v>
                </c:pt>
                <c:pt idx="143">
                  <c:v>25.825600000000001</c:v>
                </c:pt>
                <c:pt idx="144">
                  <c:v>25.875530000000001</c:v>
                </c:pt>
                <c:pt idx="145">
                  <c:v>25.925660000000001</c:v>
                </c:pt>
                <c:pt idx="146">
                  <c:v>25.9756</c:v>
                </c:pt>
                <c:pt idx="147">
                  <c:v>26.02534</c:v>
                </c:pt>
                <c:pt idx="148">
                  <c:v>26.075289999999999</c:v>
                </c:pt>
                <c:pt idx="149">
                  <c:v>26.125419999999998</c:v>
                </c:pt>
                <c:pt idx="150">
                  <c:v>26.175360000000001</c:v>
                </c:pt>
                <c:pt idx="151">
                  <c:v>26.2255</c:v>
                </c:pt>
                <c:pt idx="152">
                  <c:v>26.27543</c:v>
                </c:pt>
                <c:pt idx="153">
                  <c:v>26.325559999999999</c:v>
                </c:pt>
                <c:pt idx="154">
                  <c:v>26.375489999999999</c:v>
                </c:pt>
                <c:pt idx="155">
                  <c:v>26.425609999999999</c:v>
                </c:pt>
                <c:pt idx="156">
                  <c:v>26.475529999999999</c:v>
                </c:pt>
                <c:pt idx="157">
                  <c:v>26.52563</c:v>
                </c:pt>
                <c:pt idx="158">
                  <c:v>26.575530000000001</c:v>
                </c:pt>
                <c:pt idx="159">
                  <c:v>26.625620000000001</c:v>
                </c:pt>
                <c:pt idx="160">
                  <c:v>26.67549</c:v>
                </c:pt>
              </c:numCache>
            </c:numRef>
          </c:xVal>
          <c:yVal>
            <c:numRef>
              <c:f>IOL!$AE$164:$AE$324</c:f>
              <c:numCache>
                <c:formatCode>0.0000</c:formatCode>
                <c:ptCount val="161"/>
                <c:pt idx="0">
                  <c:v>2.234216E-2</c:v>
                </c:pt>
                <c:pt idx="1">
                  <c:v>4.2041889999999998E-2</c:v>
                </c:pt>
                <c:pt idx="2">
                  <c:v>6.009457E-2</c:v>
                </c:pt>
                <c:pt idx="3">
                  <c:v>7.5474269999999996E-2</c:v>
                </c:pt>
                <c:pt idx="4">
                  <c:v>8.7332460000000001E-2</c:v>
                </c:pt>
                <c:pt idx="5">
                  <c:v>9.5006649999999998E-2</c:v>
                </c:pt>
                <c:pt idx="6">
                  <c:v>9.8055589999999998E-2</c:v>
                </c:pt>
                <c:pt idx="7">
                  <c:v>9.6287789999999998E-2</c:v>
                </c:pt>
                <c:pt idx="8">
                  <c:v>8.9778940000000002E-2</c:v>
                </c:pt>
                <c:pt idx="9">
                  <c:v>7.8878630000000005E-2</c:v>
                </c:pt>
                <c:pt idx="10">
                  <c:v>6.4214129999999994E-2</c:v>
                </c:pt>
                <c:pt idx="11">
                  <c:v>4.6728970000000002E-2</c:v>
                </c:pt>
                <c:pt idx="12">
                  <c:v>2.8007529999999999E-2</c:v>
                </c:pt>
                <c:pt idx="13">
                  <c:v>1.3914350000000001E-2</c:v>
                </c:pt>
                <c:pt idx="14">
                  <c:v>2.215193E-2</c:v>
                </c:pt>
                <c:pt idx="15">
                  <c:v>3.9845529999999997E-2</c:v>
                </c:pt>
                <c:pt idx="16">
                  <c:v>5.6737210000000003E-2</c:v>
                </c:pt>
                <c:pt idx="17">
                  <c:v>7.0794179999999998E-2</c:v>
                </c:pt>
                <c:pt idx="18">
                  <c:v>8.1049549999999998E-2</c:v>
                </c:pt>
                <c:pt idx="19">
                  <c:v>8.6926390000000006E-2</c:v>
                </c:pt>
                <c:pt idx="20">
                  <c:v>8.8158550000000002E-2</c:v>
                </c:pt>
                <c:pt idx="21">
                  <c:v>8.4780750000000002E-2</c:v>
                </c:pt>
                <c:pt idx="22">
                  <c:v>7.7123819999999996E-2</c:v>
                </c:pt>
                <c:pt idx="23">
                  <c:v>6.5808430000000001E-2</c:v>
                </c:pt>
                <c:pt idx="24">
                  <c:v>5.1756860000000002E-2</c:v>
                </c:pt>
                <c:pt idx="25">
                  <c:v>3.6322279999999998E-2</c:v>
                </c:pt>
                <c:pt idx="26">
                  <c:v>2.213033E-2</c:v>
                </c:pt>
                <c:pt idx="27">
                  <c:v>1.692652E-2</c:v>
                </c:pt>
                <c:pt idx="28">
                  <c:v>2.5489990000000001E-2</c:v>
                </c:pt>
                <c:pt idx="29">
                  <c:v>3.7351599999999999E-2</c:v>
                </c:pt>
                <c:pt idx="30">
                  <c:v>4.7527159999999999E-2</c:v>
                </c:pt>
                <c:pt idx="31">
                  <c:v>5.4521189999999997E-2</c:v>
                </c:pt>
                <c:pt idx="32">
                  <c:v>5.772915E-2</c:v>
                </c:pt>
                <c:pt idx="33">
                  <c:v>5.6997930000000002E-2</c:v>
                </c:pt>
                <c:pt idx="34">
                  <c:v>5.2539229999999999E-2</c:v>
                </c:pt>
                <c:pt idx="35">
                  <c:v>4.4912609999999999E-2</c:v>
                </c:pt>
                <c:pt idx="36">
                  <c:v>3.5058800000000001E-2</c:v>
                </c:pt>
                <c:pt idx="37">
                  <c:v>2.4514600000000001E-2</c:v>
                </c:pt>
                <c:pt idx="38">
                  <c:v>1.6411169999999999E-2</c:v>
                </c:pt>
                <c:pt idx="39">
                  <c:v>1.6178850000000002E-2</c:v>
                </c:pt>
                <c:pt idx="40">
                  <c:v>2.2177260000000001E-2</c:v>
                </c:pt>
                <c:pt idx="41">
                  <c:v>2.8171430000000001E-2</c:v>
                </c:pt>
                <c:pt idx="42">
                  <c:v>3.1443659999999998E-2</c:v>
                </c:pt>
                <c:pt idx="43">
                  <c:v>3.1153920000000002E-2</c:v>
                </c:pt>
                <c:pt idx="44">
                  <c:v>2.7979879999999999E-2</c:v>
                </c:pt>
                <c:pt idx="45">
                  <c:v>2.584653E-2</c:v>
                </c:pt>
                <c:pt idx="46">
                  <c:v>3.2680519999999998E-2</c:v>
                </c:pt>
                <c:pt idx="47">
                  <c:v>5.068632E-2</c:v>
                </c:pt>
                <c:pt idx="48">
                  <c:v>7.6131729999999995E-2</c:v>
                </c:pt>
                <c:pt idx="49">
                  <c:v>0.1061763</c:v>
                </c:pt>
                <c:pt idx="50">
                  <c:v>0.13886109999999999</c:v>
                </c:pt>
                <c:pt idx="51">
                  <c:v>0.1724667</c:v>
                </c:pt>
                <c:pt idx="52">
                  <c:v>0.20533609999999999</c:v>
                </c:pt>
                <c:pt idx="53">
                  <c:v>0.235871</c:v>
                </c:pt>
                <c:pt idx="54">
                  <c:v>0.26258359999999997</c:v>
                </c:pt>
                <c:pt idx="55">
                  <c:v>0.28416409999999998</c:v>
                </c:pt>
                <c:pt idx="56">
                  <c:v>0.29954649999999999</c:v>
                </c:pt>
                <c:pt idx="57">
                  <c:v>0.30796659999999998</c:v>
                </c:pt>
                <c:pt idx="58">
                  <c:v>0.30900359999999999</c:v>
                </c:pt>
                <c:pt idx="59">
                  <c:v>0.30260559999999997</c:v>
                </c:pt>
                <c:pt idx="60">
                  <c:v>0.28909439999999997</c:v>
                </c:pt>
                <c:pt idx="61">
                  <c:v>0.26915</c:v>
                </c:pt>
                <c:pt idx="62">
                  <c:v>0.2437772</c:v>
                </c:pt>
                <c:pt idx="63">
                  <c:v>0.21425459999999999</c:v>
                </c:pt>
                <c:pt idx="64">
                  <c:v>0.18207200000000001</c:v>
                </c:pt>
                <c:pt idx="65">
                  <c:v>0.14886389999999999</c:v>
                </c:pt>
                <c:pt idx="66">
                  <c:v>0.1163525</c:v>
                </c:pt>
                <c:pt idx="67">
                  <c:v>8.6333499999999994E-2</c:v>
                </c:pt>
                <c:pt idx="68">
                  <c:v>6.0789830000000003E-2</c:v>
                </c:pt>
                <c:pt idx="69">
                  <c:v>4.2265709999999998E-2</c:v>
                </c:pt>
                <c:pt idx="70">
                  <c:v>3.3785339999999997E-2</c:v>
                </c:pt>
                <c:pt idx="71">
                  <c:v>3.5085619999999998E-2</c:v>
                </c:pt>
                <c:pt idx="72">
                  <c:v>4.1423340000000003E-2</c:v>
                </c:pt>
                <c:pt idx="73">
                  <c:v>5.0254269999999997E-2</c:v>
                </c:pt>
                <c:pt idx="74">
                  <c:v>6.217371E-2</c:v>
                </c:pt>
                <c:pt idx="75">
                  <c:v>7.8473080000000001E-2</c:v>
                </c:pt>
                <c:pt idx="76">
                  <c:v>9.9637110000000001E-2</c:v>
                </c:pt>
                <c:pt idx="77">
                  <c:v>0.12514610000000001</c:v>
                </c:pt>
                <c:pt idx="78">
                  <c:v>0.15386269999999999</c:v>
                </c:pt>
                <c:pt idx="79">
                  <c:v>0.1843909</c:v>
                </c:pt>
                <c:pt idx="80">
                  <c:v>0.2152849</c:v>
                </c:pt>
                <c:pt idx="81">
                  <c:v>0.2451651</c:v>
                </c:pt>
                <c:pt idx="82">
                  <c:v>0.27279439999999999</c:v>
                </c:pt>
                <c:pt idx="83">
                  <c:v>0.29713260000000002</c:v>
                </c:pt>
                <c:pt idx="84">
                  <c:v>0.31737520000000002</c:v>
                </c:pt>
                <c:pt idx="85">
                  <c:v>0.33297850000000001</c:v>
                </c:pt>
                <c:pt idx="86">
                  <c:v>0.34366859999999999</c:v>
                </c:pt>
                <c:pt idx="87">
                  <c:v>0.3494352</c:v>
                </c:pt>
                <c:pt idx="88">
                  <c:v>0.3505105</c:v>
                </c:pt>
                <c:pt idx="89">
                  <c:v>0.34733570000000002</c:v>
                </c:pt>
                <c:pt idx="90">
                  <c:v>0.34051490000000001</c:v>
                </c:pt>
                <c:pt idx="91">
                  <c:v>0.33076250000000001</c:v>
                </c:pt>
                <c:pt idx="92">
                  <c:v>0.31884439999999997</c:v>
                </c:pt>
                <c:pt idx="93">
                  <c:v>0.30552000000000001</c:v>
                </c:pt>
                <c:pt idx="94">
                  <c:v>0.291487</c:v>
                </c:pt>
                <c:pt idx="95">
                  <c:v>0.27733530000000001</c:v>
                </c:pt>
                <c:pt idx="96">
                  <c:v>0.26351429999999998</c:v>
                </c:pt>
                <c:pt idx="97">
                  <c:v>0.25031680000000001</c:v>
                </c:pt>
                <c:pt idx="98">
                  <c:v>0.23788049999999999</c:v>
                </c:pt>
                <c:pt idx="99">
                  <c:v>0.22620480000000001</c:v>
                </c:pt>
                <c:pt idx="100">
                  <c:v>0.21517819999999999</c:v>
                </c:pt>
                <c:pt idx="101">
                  <c:v>0.2046096</c:v>
                </c:pt>
                <c:pt idx="102">
                  <c:v>0.1942595</c:v>
                </c:pt>
                <c:pt idx="103">
                  <c:v>0.18386559999999999</c:v>
                </c:pt>
                <c:pt idx="104">
                  <c:v>0.1731654</c:v>
                </c:pt>
                <c:pt idx="105">
                  <c:v>0.161915</c:v>
                </c:pt>
                <c:pt idx="106">
                  <c:v>0.1499074</c:v>
                </c:pt>
                <c:pt idx="107">
                  <c:v>0.13698930000000001</c:v>
                </c:pt>
                <c:pt idx="108">
                  <c:v>0.1230774</c:v>
                </c:pt>
                <c:pt idx="109">
                  <c:v>0.1081713</c:v>
                </c:pt>
                <c:pt idx="110">
                  <c:v>9.23625E-2</c:v>
                </c:pt>
                <c:pt idx="111">
                  <c:v>7.5837680000000005E-2</c:v>
                </c:pt>
                <c:pt idx="112">
                  <c:v>5.8876699999999997E-2</c:v>
                </c:pt>
                <c:pt idx="113">
                  <c:v>4.1852300000000002E-2</c:v>
                </c:pt>
                <c:pt idx="114">
                  <c:v>2.5269300000000001E-2</c:v>
                </c:pt>
                <c:pt idx="115">
                  <c:v>1.032073E-2</c:v>
                </c:pt>
                <c:pt idx="116">
                  <c:v>8.9495040000000005E-3</c:v>
                </c:pt>
                <c:pt idx="117">
                  <c:v>2.100803E-2</c:v>
                </c:pt>
                <c:pt idx="118">
                  <c:v>3.2294860000000002E-2</c:v>
                </c:pt>
                <c:pt idx="119">
                  <c:v>4.1589550000000003E-2</c:v>
                </c:pt>
                <c:pt idx="120">
                  <c:v>4.8586089999999998E-2</c:v>
                </c:pt>
                <c:pt idx="121">
                  <c:v>5.3172089999999998E-2</c:v>
                </c:pt>
                <c:pt idx="122">
                  <c:v>5.5367409999999999E-2</c:v>
                </c:pt>
                <c:pt idx="123">
                  <c:v>5.5308780000000002E-2</c:v>
                </c:pt>
                <c:pt idx="124">
                  <c:v>5.3237300000000001E-2</c:v>
                </c:pt>
                <c:pt idx="125">
                  <c:v>4.9482640000000001E-2</c:v>
                </c:pt>
                <c:pt idx="126">
                  <c:v>4.4443589999999998E-2</c:v>
                </c:pt>
                <c:pt idx="127">
                  <c:v>3.856656E-2</c:v>
                </c:pt>
                <c:pt idx="128">
                  <c:v>3.232401E-2</c:v>
                </c:pt>
                <c:pt idx="129">
                  <c:v>2.6195199999999998E-2</c:v>
                </c:pt>
                <c:pt idx="130">
                  <c:v>2.0648819999999998E-2</c:v>
                </c:pt>
                <c:pt idx="131">
                  <c:v>1.6115190000000001E-2</c:v>
                </c:pt>
                <c:pt idx="132">
                  <c:v>1.290153E-2</c:v>
                </c:pt>
                <c:pt idx="133">
                  <c:v>1.1002029999999999E-2</c:v>
                </c:pt>
                <c:pt idx="134">
                  <c:v>9.9727400000000008E-3</c:v>
                </c:pt>
                <c:pt idx="135">
                  <c:v>9.178584E-3</c:v>
                </c:pt>
                <c:pt idx="136">
                  <c:v>8.1636810000000008E-3</c:v>
                </c:pt>
                <c:pt idx="137">
                  <c:v>6.7634349999999999E-3</c:v>
                </c:pt>
                <c:pt idx="138">
                  <c:v>5.0631230000000001E-3</c:v>
                </c:pt>
                <c:pt idx="139">
                  <c:v>3.4328900000000001E-3</c:v>
                </c:pt>
                <c:pt idx="140">
                  <c:v>2.7948180000000001E-3</c:v>
                </c:pt>
                <c:pt idx="141">
                  <c:v>3.7571340000000001E-3</c:v>
                </c:pt>
                <c:pt idx="142">
                  <c:v>5.2708099999999999E-3</c:v>
                </c:pt>
                <c:pt idx="143">
                  <c:v>6.6129810000000004E-3</c:v>
                </c:pt>
                <c:pt idx="144">
                  <c:v>7.5618550000000001E-3</c:v>
                </c:pt>
                <c:pt idx="145">
                  <c:v>8.1005929999999997E-3</c:v>
                </c:pt>
                <c:pt idx="146">
                  <c:v>8.3606150000000001E-3</c:v>
                </c:pt>
                <c:pt idx="147">
                  <c:v>8.6045129999999994E-3</c:v>
                </c:pt>
                <c:pt idx="148">
                  <c:v>9.1522630000000008E-3</c:v>
                </c:pt>
                <c:pt idx="149">
                  <c:v>1.021554E-2</c:v>
                </c:pt>
                <c:pt idx="150">
                  <c:v>1.176719E-2</c:v>
                </c:pt>
                <c:pt idx="151">
                  <c:v>1.3586640000000001E-2</c:v>
                </c:pt>
                <c:pt idx="152">
                  <c:v>1.5388590000000001E-2</c:v>
                </c:pt>
                <c:pt idx="153">
                  <c:v>1.6906419999999998E-2</c:v>
                </c:pt>
                <c:pt idx="154">
                  <c:v>1.7923769999999999E-2</c:v>
                </c:pt>
                <c:pt idx="155">
                  <c:v>1.828457E-2</c:v>
                </c:pt>
                <c:pt idx="156">
                  <c:v>1.7896599999999999E-2</c:v>
                </c:pt>
                <c:pt idx="157">
                  <c:v>1.6732049999999998E-2</c:v>
                </c:pt>
                <c:pt idx="158">
                  <c:v>1.482545E-2</c:v>
                </c:pt>
                <c:pt idx="159">
                  <c:v>1.2268660000000001E-2</c:v>
                </c:pt>
                <c:pt idx="160">
                  <c:v>9.2040030000000005E-3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89F-46CD-AB9D-9B6CE384D9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3173696"/>
        <c:axId val="793176216"/>
      </c:scatterChart>
      <c:valAx>
        <c:axId val="793173696"/>
        <c:scaling>
          <c:orientation val="minMax"/>
          <c:max val="27"/>
          <c:min val="1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3176216"/>
        <c:crosses val="autoZero"/>
        <c:crossBetween val="midCat"/>
      </c:valAx>
      <c:valAx>
        <c:axId val="793176216"/>
        <c:scaling>
          <c:orientation val="minMax"/>
          <c:max val="0.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31736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IOL!$B$1</c:f>
              <c:strCache>
                <c:ptCount val="1"/>
                <c:pt idx="0">
                  <c:v>2.0mm SA 0</c:v>
                </c:pt>
              </c:strCache>
            </c:strRef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IOL!$B$3:$B$163</c:f>
              <c:numCache>
                <c:formatCode>0.0000</c:formatCode>
                <c:ptCount val="161"/>
                <c:pt idx="0">
                  <c:v>19.610800000000001</c:v>
                </c:pt>
                <c:pt idx="1">
                  <c:v>19.660630000000001</c:v>
                </c:pt>
                <c:pt idx="2">
                  <c:v>19.710709999999999</c:v>
                </c:pt>
                <c:pt idx="3">
                  <c:v>19.760629999999999</c:v>
                </c:pt>
                <c:pt idx="4">
                  <c:v>19.8108</c:v>
                </c:pt>
                <c:pt idx="5">
                  <c:v>19.860800000000001</c:v>
                </c:pt>
                <c:pt idx="6">
                  <c:v>19.910630000000001</c:v>
                </c:pt>
                <c:pt idx="7">
                  <c:v>19.960709999999999</c:v>
                </c:pt>
                <c:pt idx="8">
                  <c:v>20.01061</c:v>
                </c:pt>
                <c:pt idx="9">
                  <c:v>20.060759999999998</c:v>
                </c:pt>
                <c:pt idx="10">
                  <c:v>20.110720000000001</c:v>
                </c:pt>
                <c:pt idx="11">
                  <c:v>20.160720000000001</c:v>
                </c:pt>
                <c:pt idx="12">
                  <c:v>20.210750000000001</c:v>
                </c:pt>
                <c:pt idx="13">
                  <c:v>20.2608</c:v>
                </c:pt>
                <c:pt idx="14">
                  <c:v>20.310880000000001</c:v>
                </c:pt>
                <c:pt idx="15">
                  <c:v>20.360759999999999</c:v>
                </c:pt>
                <c:pt idx="16">
                  <c:v>20.410889999999998</c:v>
                </c:pt>
                <c:pt idx="17">
                  <c:v>20.460819999999998</c:v>
                </c:pt>
                <c:pt idx="18">
                  <c:v>20.510760000000001</c:v>
                </c:pt>
                <c:pt idx="19">
                  <c:v>20.56072</c:v>
                </c:pt>
                <c:pt idx="20">
                  <c:v>20.610690000000002</c:v>
                </c:pt>
                <c:pt idx="21">
                  <c:v>20.660679999999999</c:v>
                </c:pt>
                <c:pt idx="22">
                  <c:v>20.71068</c:v>
                </c:pt>
                <c:pt idx="23">
                  <c:v>20.76069</c:v>
                </c:pt>
                <c:pt idx="24">
                  <c:v>20.81071</c:v>
                </c:pt>
                <c:pt idx="25">
                  <c:v>20.86074</c:v>
                </c:pt>
                <c:pt idx="26">
                  <c:v>20.910769999999999</c:v>
                </c:pt>
                <c:pt idx="27">
                  <c:v>20.960809999999999</c:v>
                </c:pt>
                <c:pt idx="28">
                  <c:v>21.010850000000001</c:v>
                </c:pt>
                <c:pt idx="29">
                  <c:v>21.060890000000001</c:v>
                </c:pt>
                <c:pt idx="30">
                  <c:v>21.110690000000002</c:v>
                </c:pt>
                <c:pt idx="31">
                  <c:v>21.160720000000001</c:v>
                </c:pt>
                <c:pt idx="32">
                  <c:v>21.210750000000001</c:v>
                </c:pt>
                <c:pt idx="33">
                  <c:v>21.260770000000001</c:v>
                </c:pt>
                <c:pt idx="34">
                  <c:v>21.310790000000001</c:v>
                </c:pt>
                <c:pt idx="35">
                  <c:v>21.360800000000001</c:v>
                </c:pt>
                <c:pt idx="36">
                  <c:v>21.410789999999999</c:v>
                </c:pt>
                <c:pt idx="37">
                  <c:v>21.46077</c:v>
                </c:pt>
                <c:pt idx="38">
                  <c:v>21.510739999999998</c:v>
                </c:pt>
                <c:pt idx="39">
                  <c:v>21.560690000000001</c:v>
                </c:pt>
                <c:pt idx="40">
                  <c:v>21.610869999999998</c:v>
                </c:pt>
                <c:pt idx="41">
                  <c:v>21.660779999999999</c:v>
                </c:pt>
                <c:pt idx="42">
                  <c:v>21.710660000000001</c:v>
                </c:pt>
                <c:pt idx="43">
                  <c:v>21.76078</c:v>
                </c:pt>
                <c:pt idx="44">
                  <c:v>21.810870000000001</c:v>
                </c:pt>
                <c:pt idx="45">
                  <c:v>21.860690000000002</c:v>
                </c:pt>
                <c:pt idx="46">
                  <c:v>21.910720000000001</c:v>
                </c:pt>
                <c:pt idx="47">
                  <c:v>21.960730000000002</c:v>
                </c:pt>
                <c:pt idx="48">
                  <c:v>22.01071</c:v>
                </c:pt>
                <c:pt idx="49">
                  <c:v>22.060649999999999</c:v>
                </c:pt>
                <c:pt idx="50">
                  <c:v>22.11082</c:v>
                </c:pt>
                <c:pt idx="51">
                  <c:v>22.160679999999999</c:v>
                </c:pt>
                <c:pt idx="52">
                  <c:v>22.21078</c:v>
                </c:pt>
                <c:pt idx="53">
                  <c:v>22.260829999999999</c:v>
                </c:pt>
                <c:pt idx="54">
                  <c:v>22.310839999999999</c:v>
                </c:pt>
                <c:pt idx="55">
                  <c:v>22.360810000000001</c:v>
                </c:pt>
                <c:pt idx="56">
                  <c:v>22.410730000000001</c:v>
                </c:pt>
                <c:pt idx="57">
                  <c:v>22.46088</c:v>
                </c:pt>
                <c:pt idx="58">
                  <c:v>22.5107</c:v>
                </c:pt>
                <c:pt idx="59">
                  <c:v>22.560749999999999</c:v>
                </c:pt>
                <c:pt idx="60">
                  <c:v>22.61074</c:v>
                </c:pt>
                <c:pt idx="61">
                  <c:v>22.660679999999999</c:v>
                </c:pt>
                <c:pt idx="62">
                  <c:v>22.710840000000001</c:v>
                </c:pt>
                <c:pt idx="63">
                  <c:v>22.760670000000001</c:v>
                </c:pt>
                <c:pt idx="64">
                  <c:v>22.81071</c:v>
                </c:pt>
                <c:pt idx="65">
                  <c:v>22.860690000000002</c:v>
                </c:pt>
                <c:pt idx="66">
                  <c:v>22.910900000000002</c:v>
                </c:pt>
                <c:pt idx="67">
                  <c:v>22.960750000000001</c:v>
                </c:pt>
                <c:pt idx="68">
                  <c:v>23.010829999999999</c:v>
                </c:pt>
                <c:pt idx="69">
                  <c:v>23.060829999999999</c:v>
                </c:pt>
                <c:pt idx="70">
                  <c:v>23.110769999999999</c:v>
                </c:pt>
                <c:pt idx="71">
                  <c:v>23.160630000000001</c:v>
                </c:pt>
                <c:pt idx="72">
                  <c:v>23.210709999999999</c:v>
                </c:pt>
                <c:pt idx="73">
                  <c:v>23.260719999999999</c:v>
                </c:pt>
                <c:pt idx="74">
                  <c:v>23.310649999999999</c:v>
                </c:pt>
                <c:pt idx="75">
                  <c:v>23.360790000000001</c:v>
                </c:pt>
                <c:pt idx="76">
                  <c:v>23.41085</c:v>
                </c:pt>
                <c:pt idx="77">
                  <c:v>23.460840000000001</c:v>
                </c:pt>
                <c:pt idx="78">
                  <c:v>23.510729999999999</c:v>
                </c:pt>
                <c:pt idx="79">
                  <c:v>23.560849999999999</c:v>
                </c:pt>
                <c:pt idx="80">
                  <c:v>23.610569999999999</c:v>
                </c:pt>
                <c:pt idx="81">
                  <c:v>23.660810000000001</c:v>
                </c:pt>
                <c:pt idx="82">
                  <c:v>23.710660000000001</c:v>
                </c:pt>
                <c:pt idx="83">
                  <c:v>23.76071</c:v>
                </c:pt>
                <c:pt idx="84">
                  <c:v>23.810680000000001</c:v>
                </c:pt>
                <c:pt idx="85">
                  <c:v>23.860849999999999</c:v>
                </c:pt>
                <c:pt idx="86">
                  <c:v>23.910620000000002</c:v>
                </c:pt>
                <c:pt idx="87">
                  <c:v>23.960909999999998</c:v>
                </c:pt>
                <c:pt idx="88">
                  <c:v>24.01078</c:v>
                </c:pt>
                <c:pt idx="89">
                  <c:v>24.060870000000001</c:v>
                </c:pt>
                <c:pt idx="90">
                  <c:v>24.110849999999999</c:v>
                </c:pt>
                <c:pt idx="91">
                  <c:v>24.160730000000001</c:v>
                </c:pt>
                <c:pt idx="92">
                  <c:v>24.210809999999999</c:v>
                </c:pt>
                <c:pt idx="93">
                  <c:v>24.26079</c:v>
                </c:pt>
                <c:pt idx="94">
                  <c:v>24.310649999999999</c:v>
                </c:pt>
                <c:pt idx="95">
                  <c:v>24.360720000000001</c:v>
                </c:pt>
                <c:pt idx="96">
                  <c:v>24.41067</c:v>
                </c:pt>
                <c:pt idx="97">
                  <c:v>24.460830000000001</c:v>
                </c:pt>
                <c:pt idx="98">
                  <c:v>24.510870000000001</c:v>
                </c:pt>
                <c:pt idx="99">
                  <c:v>24.560790000000001</c:v>
                </c:pt>
                <c:pt idx="100">
                  <c:v>24.610600000000002</c:v>
                </c:pt>
                <c:pt idx="101">
                  <c:v>24.660599999999999</c:v>
                </c:pt>
                <c:pt idx="102">
                  <c:v>24.710799999999999</c:v>
                </c:pt>
                <c:pt idx="103">
                  <c:v>24.76089</c:v>
                </c:pt>
                <c:pt idx="104">
                  <c:v>24.810839999999999</c:v>
                </c:pt>
                <c:pt idx="105">
                  <c:v>24.860659999999999</c:v>
                </c:pt>
                <c:pt idx="106">
                  <c:v>24.910679999999999</c:v>
                </c:pt>
                <c:pt idx="107">
                  <c:v>24.960570000000001</c:v>
                </c:pt>
                <c:pt idx="108">
                  <c:v>25.010660000000001</c:v>
                </c:pt>
                <c:pt idx="109">
                  <c:v>25.06061</c:v>
                </c:pt>
                <c:pt idx="110">
                  <c:v>25.110759999999999</c:v>
                </c:pt>
                <c:pt idx="111">
                  <c:v>25.160779999999999</c:v>
                </c:pt>
                <c:pt idx="112">
                  <c:v>25.210650000000001</c:v>
                </c:pt>
                <c:pt idx="113">
                  <c:v>25.26071</c:v>
                </c:pt>
                <c:pt idx="114">
                  <c:v>25.31063</c:v>
                </c:pt>
                <c:pt idx="115">
                  <c:v>25.360749999999999</c:v>
                </c:pt>
                <c:pt idx="116">
                  <c:v>25.410720000000001</c:v>
                </c:pt>
                <c:pt idx="117">
                  <c:v>25.460889999999999</c:v>
                </c:pt>
                <c:pt idx="118">
                  <c:v>25.510560000000002</c:v>
                </c:pt>
                <c:pt idx="119">
                  <c:v>25.560770000000002</c:v>
                </c:pt>
                <c:pt idx="120">
                  <c:v>25.61083</c:v>
                </c:pt>
                <c:pt idx="121">
                  <c:v>25.660720000000001</c:v>
                </c:pt>
                <c:pt idx="122">
                  <c:v>25.710819999999998</c:v>
                </c:pt>
                <c:pt idx="123">
                  <c:v>25.760750000000002</c:v>
                </c:pt>
                <c:pt idx="124">
                  <c:v>25.810870000000001</c:v>
                </c:pt>
                <c:pt idx="125">
                  <c:v>25.86084</c:v>
                </c:pt>
                <c:pt idx="126">
                  <c:v>25.910630000000001</c:v>
                </c:pt>
                <c:pt idx="127">
                  <c:v>25.960619999999999</c:v>
                </c:pt>
                <c:pt idx="128">
                  <c:v>26.0108</c:v>
                </c:pt>
                <c:pt idx="129">
                  <c:v>26.0608</c:v>
                </c:pt>
                <c:pt idx="130">
                  <c:v>26.11064</c:v>
                </c:pt>
                <c:pt idx="131">
                  <c:v>26.16066</c:v>
                </c:pt>
                <c:pt idx="132">
                  <c:v>26.21088</c:v>
                </c:pt>
                <c:pt idx="133">
                  <c:v>26.260909999999999</c:v>
                </c:pt>
                <c:pt idx="134">
                  <c:v>26.310770000000002</c:v>
                </c:pt>
                <c:pt idx="135">
                  <c:v>26.36082</c:v>
                </c:pt>
                <c:pt idx="136">
                  <c:v>26.410679999999999</c:v>
                </c:pt>
                <c:pt idx="137">
                  <c:v>26.460730000000002</c:v>
                </c:pt>
                <c:pt idx="138">
                  <c:v>26.510590000000001</c:v>
                </c:pt>
                <c:pt idx="139">
                  <c:v>26.560639999999999</c:v>
                </c:pt>
                <c:pt idx="140">
                  <c:v>26.610880000000002</c:v>
                </c:pt>
                <c:pt idx="141">
                  <c:v>26.66093</c:v>
                </c:pt>
                <c:pt idx="142">
                  <c:v>26.71078</c:v>
                </c:pt>
                <c:pt idx="143">
                  <c:v>26.760819999999999</c:v>
                </c:pt>
                <c:pt idx="144">
                  <c:v>26.810659999999999</c:v>
                </c:pt>
                <c:pt idx="145">
                  <c:v>26.860679999999999</c:v>
                </c:pt>
                <c:pt idx="146">
                  <c:v>26.910889999999998</c:v>
                </c:pt>
                <c:pt idx="147">
                  <c:v>26.960899999999999</c:v>
                </c:pt>
                <c:pt idx="148">
                  <c:v>27.01071</c:v>
                </c:pt>
                <c:pt idx="149">
                  <c:v>27.060690000000001</c:v>
                </c:pt>
                <c:pt idx="150">
                  <c:v>27.110859999999999</c:v>
                </c:pt>
                <c:pt idx="151">
                  <c:v>27.160820000000001</c:v>
                </c:pt>
                <c:pt idx="152">
                  <c:v>27.210570000000001</c:v>
                </c:pt>
                <c:pt idx="153">
                  <c:v>27.260899999999999</c:v>
                </c:pt>
                <c:pt idx="154">
                  <c:v>27.31061</c:v>
                </c:pt>
                <c:pt idx="155">
                  <c:v>27.360910000000001</c:v>
                </c:pt>
                <c:pt idx="156">
                  <c:v>27.41058</c:v>
                </c:pt>
                <c:pt idx="157">
                  <c:v>27.460840000000001</c:v>
                </c:pt>
                <c:pt idx="158">
                  <c:v>27.51088</c:v>
                </c:pt>
                <c:pt idx="159">
                  <c:v>27.560690000000001</c:v>
                </c:pt>
                <c:pt idx="160">
                  <c:v>27.610690000000002</c:v>
                </c:pt>
              </c:numCache>
            </c:numRef>
          </c:xVal>
          <c:yVal>
            <c:numRef>
              <c:f>IOL!$C$3:$C$163</c:f>
              <c:numCache>
                <c:formatCode>0.0000</c:formatCode>
                <c:ptCount val="161"/>
                <c:pt idx="0">
                  <c:v>2.8067669999999999E-2</c:v>
                </c:pt>
                <c:pt idx="1">
                  <c:v>3.2811180000000002E-2</c:v>
                </c:pt>
                <c:pt idx="2">
                  <c:v>3.6927769999999999E-2</c:v>
                </c:pt>
                <c:pt idx="3">
                  <c:v>4.0245700000000002E-2</c:v>
                </c:pt>
                <c:pt idx="4">
                  <c:v>4.2629819999999999E-2</c:v>
                </c:pt>
                <c:pt idx="5">
                  <c:v>4.3977599999999999E-2</c:v>
                </c:pt>
                <c:pt idx="6">
                  <c:v>4.4219670000000003E-2</c:v>
                </c:pt>
                <c:pt idx="7">
                  <c:v>4.33225E-2</c:v>
                </c:pt>
                <c:pt idx="8">
                  <c:v>4.1293240000000002E-2</c:v>
                </c:pt>
                <c:pt idx="9">
                  <c:v>3.8187810000000003E-2</c:v>
                </c:pt>
                <c:pt idx="10">
                  <c:v>3.4126879999999998E-2</c:v>
                </c:pt>
                <c:pt idx="11">
                  <c:v>2.933206E-2</c:v>
                </c:pt>
                <c:pt idx="12">
                  <c:v>2.4215819999999999E-2</c:v>
                </c:pt>
                <c:pt idx="13">
                  <c:v>1.9604920000000001E-2</c:v>
                </c:pt>
                <c:pt idx="14">
                  <c:v>1.708892E-2</c:v>
                </c:pt>
                <c:pt idx="15">
                  <c:v>1.841543E-2</c:v>
                </c:pt>
                <c:pt idx="16">
                  <c:v>2.3321850000000002E-2</c:v>
                </c:pt>
                <c:pt idx="17">
                  <c:v>3.016858E-2</c:v>
                </c:pt>
                <c:pt idx="18">
                  <c:v>3.7753710000000003E-2</c:v>
                </c:pt>
                <c:pt idx="19">
                  <c:v>4.539729E-2</c:v>
                </c:pt>
                <c:pt idx="20">
                  <c:v>5.2667579999999999E-2</c:v>
                </c:pt>
                <c:pt idx="21">
                  <c:v>5.9246E-2</c:v>
                </c:pt>
                <c:pt idx="22">
                  <c:v>6.4876000000000003E-2</c:v>
                </c:pt>
                <c:pt idx="23">
                  <c:v>6.9344680000000006E-2</c:v>
                </c:pt>
                <c:pt idx="24">
                  <c:v>7.2477369999999999E-2</c:v>
                </c:pt>
                <c:pt idx="25">
                  <c:v>7.4137250000000002E-2</c:v>
                </c:pt>
                <c:pt idx="26">
                  <c:v>7.422695E-2</c:v>
                </c:pt>
                <c:pt idx="27">
                  <c:v>7.2690779999999997E-2</c:v>
                </c:pt>
                <c:pt idx="28">
                  <c:v>6.9516800000000004E-2</c:v>
                </c:pt>
                <c:pt idx="29">
                  <c:v>6.4738630000000005E-2</c:v>
                </c:pt>
                <c:pt idx="30">
                  <c:v>5.8436759999999997E-2</c:v>
                </c:pt>
                <c:pt idx="31">
                  <c:v>5.0740010000000002E-2</c:v>
                </c:pt>
                <c:pt idx="32">
                  <c:v>4.1828740000000003E-2</c:v>
                </c:pt>
                <c:pt idx="33">
                  <c:v>3.1946330000000002E-2</c:v>
                </c:pt>
                <c:pt idx="34">
                  <c:v>2.1453059999999999E-2</c:v>
                </c:pt>
                <c:pt idx="35">
                  <c:v>1.1217080000000001E-2</c:v>
                </c:pt>
                <c:pt idx="36">
                  <c:v>7.174237E-3</c:v>
                </c:pt>
                <c:pt idx="37">
                  <c:v>1.557823E-2</c:v>
                </c:pt>
                <c:pt idx="38">
                  <c:v>2.599858E-2</c:v>
                </c:pt>
                <c:pt idx="39">
                  <c:v>3.6018990000000001E-2</c:v>
                </c:pt>
                <c:pt idx="40">
                  <c:v>4.5041959999999999E-2</c:v>
                </c:pt>
                <c:pt idx="41">
                  <c:v>5.2685950000000002E-2</c:v>
                </c:pt>
                <c:pt idx="42">
                  <c:v>5.8649350000000003E-2</c:v>
                </c:pt>
                <c:pt idx="43">
                  <c:v>6.2704739999999995E-2</c:v>
                </c:pt>
                <c:pt idx="44">
                  <c:v>6.4726539999999999E-2</c:v>
                </c:pt>
                <c:pt idx="45">
                  <c:v>6.4747730000000003E-2</c:v>
                </c:pt>
                <c:pt idx="46">
                  <c:v>6.3064990000000001E-2</c:v>
                </c:pt>
                <c:pt idx="47">
                  <c:v>6.0426819999999999E-2</c:v>
                </c:pt>
                <c:pt idx="48">
                  <c:v>5.8313589999999998E-2</c:v>
                </c:pt>
                <c:pt idx="49">
                  <c:v>5.9089879999999997E-2</c:v>
                </c:pt>
                <c:pt idx="50">
                  <c:v>6.5349340000000006E-2</c:v>
                </c:pt>
                <c:pt idx="51">
                  <c:v>7.8432879999999996E-2</c:v>
                </c:pt>
                <c:pt idx="52">
                  <c:v>9.7988350000000002E-2</c:v>
                </c:pt>
                <c:pt idx="53">
                  <c:v>0.1229474</c:v>
                </c:pt>
                <c:pt idx="54">
                  <c:v>0.15228549999999999</c:v>
                </c:pt>
                <c:pt idx="55">
                  <c:v>0.18517739999999999</c:v>
                </c:pt>
                <c:pt idx="56">
                  <c:v>0.2209391</c:v>
                </c:pt>
                <c:pt idx="57">
                  <c:v>0.25895960000000001</c:v>
                </c:pt>
                <c:pt idx="58">
                  <c:v>0.29865750000000002</c:v>
                </c:pt>
                <c:pt idx="59">
                  <c:v>0.33945930000000002</c:v>
                </c:pt>
                <c:pt idx="60">
                  <c:v>0.38079049999999998</c:v>
                </c:pt>
                <c:pt idx="61">
                  <c:v>0.422074</c:v>
                </c:pt>
                <c:pt idx="62">
                  <c:v>0.46273360000000002</c:v>
                </c:pt>
                <c:pt idx="63">
                  <c:v>0.50219930000000002</c:v>
                </c:pt>
                <c:pt idx="64">
                  <c:v>0.53991429999999996</c:v>
                </c:pt>
                <c:pt idx="65">
                  <c:v>0.57534300000000005</c:v>
                </c:pt>
                <c:pt idx="66">
                  <c:v>0.60797889999999999</c:v>
                </c:pt>
                <c:pt idx="67">
                  <c:v>0.63735299999999995</c:v>
                </c:pt>
                <c:pt idx="68">
                  <c:v>0.66304050000000003</c:v>
                </c:pt>
                <c:pt idx="69">
                  <c:v>0.68466830000000001</c:v>
                </c:pt>
                <c:pt idx="70">
                  <c:v>0.70192100000000002</c:v>
                </c:pt>
                <c:pt idx="71">
                  <c:v>0.71454640000000003</c:v>
                </c:pt>
                <c:pt idx="72">
                  <c:v>0.72235859999999996</c:v>
                </c:pt>
                <c:pt idx="73">
                  <c:v>0.7252421</c:v>
                </c:pt>
                <c:pt idx="74">
                  <c:v>0.72315260000000003</c:v>
                </c:pt>
                <c:pt idx="75">
                  <c:v>0.71611800000000003</c:v>
                </c:pt>
                <c:pt idx="76">
                  <c:v>0.70423740000000001</c:v>
                </c:pt>
                <c:pt idx="77">
                  <c:v>0.68767869999999998</c:v>
                </c:pt>
                <c:pt idx="78">
                  <c:v>0.66667589999999999</c:v>
                </c:pt>
                <c:pt idx="79">
                  <c:v>0.6415246</c:v>
                </c:pt>
                <c:pt idx="80">
                  <c:v>0.61257629999999996</c:v>
                </c:pt>
                <c:pt idx="81">
                  <c:v>0.58023270000000005</c:v>
                </c:pt>
                <c:pt idx="82">
                  <c:v>0.5449389</c:v>
                </c:pt>
                <c:pt idx="83">
                  <c:v>0.50717559999999995</c:v>
                </c:pt>
                <c:pt idx="84">
                  <c:v>0.46745189999999998</c:v>
                </c:pt>
                <c:pt idx="85">
                  <c:v>0.42629800000000001</c:v>
                </c:pt>
                <c:pt idx="86">
                  <c:v>0.38425789999999999</c:v>
                </c:pt>
                <c:pt idx="87">
                  <c:v>0.34188400000000002</c:v>
                </c:pt>
                <c:pt idx="88">
                  <c:v>0.29973339999999998</c:v>
                </c:pt>
                <c:pt idx="89">
                  <c:v>0.25836870000000001</c:v>
                </c:pt>
                <c:pt idx="90">
                  <c:v>0.21836620000000001</c:v>
                </c:pt>
                <c:pt idx="91">
                  <c:v>0.180341</c:v>
                </c:pt>
                <c:pt idx="92">
                  <c:v>0.1450051</c:v>
                </c:pt>
                <c:pt idx="93">
                  <c:v>0.11330220000000001</c:v>
                </c:pt>
                <c:pt idx="94">
                  <c:v>8.6699109999999996E-2</c:v>
                </c:pt>
                <c:pt idx="95">
                  <c:v>6.7642809999999998E-2</c:v>
                </c:pt>
                <c:pt idx="96">
                  <c:v>5.9205599999999997E-2</c:v>
                </c:pt>
                <c:pt idx="97">
                  <c:v>6.1695069999999998E-2</c:v>
                </c:pt>
                <c:pt idx="98">
                  <c:v>7.0796390000000001E-2</c:v>
                </c:pt>
                <c:pt idx="99">
                  <c:v>8.1906240000000005E-2</c:v>
                </c:pt>
                <c:pt idx="100">
                  <c:v>9.2452090000000001E-2</c:v>
                </c:pt>
                <c:pt idx="101">
                  <c:v>0.101262</c:v>
                </c:pt>
                <c:pt idx="102">
                  <c:v>0.1078451</c:v>
                </c:pt>
                <c:pt idx="103">
                  <c:v>0.1120415</c:v>
                </c:pt>
                <c:pt idx="104">
                  <c:v>0.1138675</c:v>
                </c:pt>
                <c:pt idx="105">
                  <c:v>0.1134434</c:v>
                </c:pt>
                <c:pt idx="106">
                  <c:v>0.1109552</c:v>
                </c:pt>
                <c:pt idx="107">
                  <c:v>0.1066333</c:v>
                </c:pt>
                <c:pt idx="108">
                  <c:v>0.1007376</c:v>
                </c:pt>
                <c:pt idx="109">
                  <c:v>9.3547290000000005E-2</c:v>
                </c:pt>
                <c:pt idx="110">
                  <c:v>8.5353319999999996E-2</c:v>
                </c:pt>
                <c:pt idx="111">
                  <c:v>7.6453309999999997E-2</c:v>
                </c:pt>
                <c:pt idx="112">
                  <c:v>6.7149130000000001E-2</c:v>
                </c:pt>
                <c:pt idx="113">
                  <c:v>5.7748620000000001E-2</c:v>
                </c:pt>
                <c:pt idx="114">
                  <c:v>4.8574150000000003E-2</c:v>
                </c:pt>
                <c:pt idx="115">
                  <c:v>3.9983159999999997E-2</c:v>
                </c:pt>
                <c:pt idx="116">
                  <c:v>3.2407020000000002E-2</c:v>
                </c:pt>
                <c:pt idx="117">
                  <c:v>2.6399800000000001E-2</c:v>
                </c:pt>
                <c:pt idx="118">
                  <c:v>2.260202E-2</c:v>
                </c:pt>
                <c:pt idx="119">
                  <c:v>2.1386140000000001E-2</c:v>
                </c:pt>
                <c:pt idx="120">
                  <c:v>2.2349669999999999E-2</c:v>
                </c:pt>
                <c:pt idx="121">
                  <c:v>2.4522430000000001E-2</c:v>
                </c:pt>
                <c:pt idx="122">
                  <c:v>2.703206E-2</c:v>
                </c:pt>
                <c:pt idx="123">
                  <c:v>2.934585E-2</c:v>
                </c:pt>
                <c:pt idx="124">
                  <c:v>3.119222E-2</c:v>
                </c:pt>
                <c:pt idx="125">
                  <c:v>3.2454520000000001E-2</c:v>
                </c:pt>
                <c:pt idx="126">
                  <c:v>3.3105280000000001E-2</c:v>
                </c:pt>
                <c:pt idx="127">
                  <c:v>3.3170060000000001E-2</c:v>
                </c:pt>
                <c:pt idx="128">
                  <c:v>3.2707050000000001E-2</c:v>
                </c:pt>
                <c:pt idx="129">
                  <c:v>3.1794309999999999E-2</c:v>
                </c:pt>
                <c:pt idx="130">
                  <c:v>3.0520869999999999E-2</c:v>
                </c:pt>
                <c:pt idx="131">
                  <c:v>2.8979810000000002E-2</c:v>
                </c:pt>
                <c:pt idx="132">
                  <c:v>2.7262370000000001E-2</c:v>
                </c:pt>
                <c:pt idx="133">
                  <c:v>2.545277E-2</c:v>
                </c:pt>
                <c:pt idx="134">
                  <c:v>2.3623539999999998E-2</c:v>
                </c:pt>
                <c:pt idx="135">
                  <c:v>2.1831739999999999E-2</c:v>
                </c:pt>
                <c:pt idx="136">
                  <c:v>2.0116370000000001E-2</c:v>
                </c:pt>
                <c:pt idx="137">
                  <c:v>1.8497759999999999E-2</c:v>
                </c:pt>
                <c:pt idx="138">
                  <c:v>1.6979370000000001E-2</c:v>
                </c:pt>
                <c:pt idx="139">
                  <c:v>1.555228E-2</c:v>
                </c:pt>
                <c:pt idx="140">
                  <c:v>1.420182E-2</c:v>
                </c:pt>
                <c:pt idx="141">
                  <c:v>1.2915579999999999E-2</c:v>
                </c:pt>
                <c:pt idx="142">
                  <c:v>1.169156E-2</c:v>
                </c:pt>
                <c:pt idx="143">
                  <c:v>1.0545860000000001E-2</c:v>
                </c:pt>
                <c:pt idx="144">
                  <c:v>9.5185879999999997E-3</c:v>
                </c:pt>
                <c:pt idx="145">
                  <c:v>8.6757420000000002E-3</c:v>
                </c:pt>
                <c:pt idx="146">
                  <c:v>8.1001949999999993E-3</c:v>
                </c:pt>
                <c:pt idx="147">
                  <c:v>7.8638800000000002E-3</c:v>
                </c:pt>
                <c:pt idx="148">
                  <c:v>7.9873749999999997E-3</c:v>
                </c:pt>
                <c:pt idx="149">
                  <c:v>8.4191920000000007E-3</c:v>
                </c:pt>
                <c:pt idx="150">
                  <c:v>9.0565320000000008E-3</c:v>
                </c:pt>
                <c:pt idx="151">
                  <c:v>9.7839439999999993E-3</c:v>
                </c:pt>
                <c:pt idx="152">
                  <c:v>1.049891E-2</c:v>
                </c:pt>
                <c:pt idx="153">
                  <c:v>1.111994E-2</c:v>
                </c:pt>
                <c:pt idx="154">
                  <c:v>1.1585929999999999E-2</c:v>
                </c:pt>
                <c:pt idx="155">
                  <c:v>1.1853519999999999E-2</c:v>
                </c:pt>
                <c:pt idx="156">
                  <c:v>1.189463E-2</c:v>
                </c:pt>
                <c:pt idx="157">
                  <c:v>1.16948E-2</c:v>
                </c:pt>
                <c:pt idx="158">
                  <c:v>1.1252109999999999E-2</c:v>
                </c:pt>
                <c:pt idx="159">
                  <c:v>1.057661E-2</c:v>
                </c:pt>
                <c:pt idx="160">
                  <c:v>9.6902710000000003E-3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04E-4CFB-981B-994B62C864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3173696"/>
        <c:axId val="793176216"/>
      </c:scatterChart>
      <c:valAx>
        <c:axId val="793173696"/>
        <c:scaling>
          <c:orientation val="minMax"/>
          <c:max val="27"/>
          <c:min val="1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3176216"/>
        <c:crosses val="autoZero"/>
        <c:crossBetween val="midCat"/>
      </c:valAx>
      <c:valAx>
        <c:axId val="793176216"/>
        <c:scaling>
          <c:orientation val="minMax"/>
          <c:max val="0.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31736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90"/>
      <c:rotY val="0"/>
      <c:depthPercent val="80"/>
      <c:rAngAx val="0"/>
      <c:perspective val="0"/>
    </c:view3D>
    <c:floor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4475808056630996E-2"/>
          <c:y val="0.10389798725765061"/>
          <c:w val="0.91688997654723281"/>
          <c:h val="0.63669083441909158"/>
        </c:manualLayout>
      </c:layout>
      <c:surfaceChart>
        <c:wireframe val="0"/>
        <c:ser>
          <c:idx val="0"/>
          <c:order val="0"/>
          <c:tx>
            <c:strRef>
              <c:f>'MTF max'!$B$2</c:f>
              <c:strCache>
                <c:ptCount val="1"/>
                <c:pt idx="0">
                  <c:v>-0.49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max'!$B$3:$B$10</c:f>
              <c:numCache>
                <c:formatCode>General</c:formatCode>
                <c:ptCount val="8"/>
                <c:pt idx="0">
                  <c:v>0.75000460000000002</c:v>
                </c:pt>
                <c:pt idx="1">
                  <c:v>0.77868440000000005</c:v>
                </c:pt>
                <c:pt idx="2">
                  <c:v>0.73995560000000005</c:v>
                </c:pt>
                <c:pt idx="3">
                  <c:v>0.60692729999999995</c:v>
                </c:pt>
                <c:pt idx="4">
                  <c:v>0.40160119999999999</c:v>
                </c:pt>
                <c:pt idx="5">
                  <c:v>0.36068329999999998</c:v>
                </c:pt>
                <c:pt idx="6">
                  <c:v>0.2910702</c:v>
                </c:pt>
                <c:pt idx="7">
                  <c:v>0.24374770000000001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42-4D9A-9FD5-F3ACA6F0C96D}"/>
            </c:ext>
          </c:extLst>
        </c:ser>
        <c:ser>
          <c:idx val="1"/>
          <c:order val="1"/>
          <c:tx>
            <c:strRef>
              <c:f>'MTF max'!$C$2</c:f>
              <c:strCache>
                <c:ptCount val="1"/>
                <c:pt idx="0">
                  <c:v>-0.42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max'!$C$3:$C$10</c:f>
              <c:numCache>
                <c:formatCode>General</c:formatCode>
                <c:ptCount val="8"/>
                <c:pt idx="0">
                  <c:v>0.75188790000000005</c:v>
                </c:pt>
                <c:pt idx="1">
                  <c:v>0.79052409999999995</c:v>
                </c:pt>
                <c:pt idx="2">
                  <c:v>0.78447650000000002</c:v>
                </c:pt>
                <c:pt idx="3">
                  <c:v>0.71407039999999999</c:v>
                </c:pt>
                <c:pt idx="4">
                  <c:v>0.57182820000000001</c:v>
                </c:pt>
                <c:pt idx="5">
                  <c:v>0.392289</c:v>
                </c:pt>
                <c:pt idx="6">
                  <c:v>0.36376520000000001</c:v>
                </c:pt>
                <c:pt idx="7">
                  <c:v>0.28791129999999998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42-4D9A-9FD5-F3ACA6F0C96D}"/>
            </c:ext>
          </c:extLst>
        </c:ser>
        <c:ser>
          <c:idx val="2"/>
          <c:order val="2"/>
          <c:tx>
            <c:strRef>
              <c:f>'MTF max'!$D$2</c:f>
              <c:strCache>
                <c:ptCount val="1"/>
                <c:pt idx="0">
                  <c:v>-0.35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max'!$D$3:$D$10</c:f>
              <c:numCache>
                <c:formatCode>General</c:formatCode>
                <c:ptCount val="8"/>
                <c:pt idx="0">
                  <c:v>0.75343190000000004</c:v>
                </c:pt>
                <c:pt idx="1">
                  <c:v>0.79748019999999997</c:v>
                </c:pt>
                <c:pt idx="2">
                  <c:v>0.81443480000000001</c:v>
                </c:pt>
                <c:pt idx="3">
                  <c:v>0.79419459999999997</c:v>
                </c:pt>
                <c:pt idx="4">
                  <c:v>0.72955449999999999</c:v>
                </c:pt>
                <c:pt idx="5">
                  <c:v>0.6296062</c:v>
                </c:pt>
                <c:pt idx="6">
                  <c:v>0.48796990000000001</c:v>
                </c:pt>
                <c:pt idx="7">
                  <c:v>0.3864669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42-4D9A-9FD5-F3ACA6F0C96D}"/>
            </c:ext>
          </c:extLst>
        </c:ser>
        <c:ser>
          <c:idx val="3"/>
          <c:order val="3"/>
          <c:tx>
            <c:strRef>
              <c:f>'MTF max'!$E$2</c:f>
              <c:strCache>
                <c:ptCount val="1"/>
                <c:pt idx="0">
                  <c:v>-0.28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max'!$E$3:$E$10</c:f>
              <c:numCache>
                <c:formatCode>General</c:formatCode>
                <c:ptCount val="8"/>
                <c:pt idx="0">
                  <c:v>0.75395400000000001</c:v>
                </c:pt>
                <c:pt idx="1">
                  <c:v>0.80079449999999996</c:v>
                </c:pt>
                <c:pt idx="2">
                  <c:v>0.82908729999999997</c:v>
                </c:pt>
                <c:pt idx="3">
                  <c:v>0.84195660000000005</c:v>
                </c:pt>
                <c:pt idx="4">
                  <c:v>0.8390244</c:v>
                </c:pt>
                <c:pt idx="5">
                  <c:v>0.82510499999999998</c:v>
                </c:pt>
                <c:pt idx="6">
                  <c:v>0.79608500000000004</c:v>
                </c:pt>
                <c:pt idx="7">
                  <c:v>0.76334840000000004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242-4D9A-9FD5-F3ACA6F0C96D}"/>
            </c:ext>
          </c:extLst>
        </c:ser>
        <c:ser>
          <c:idx val="4"/>
          <c:order val="4"/>
          <c:tx>
            <c:strRef>
              <c:f>'MTF max'!$F$2</c:f>
              <c:strCache>
                <c:ptCount val="1"/>
                <c:pt idx="0">
                  <c:v>-0.21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max'!$F$3:$F$10</c:f>
              <c:numCache>
                <c:formatCode>General</c:formatCode>
                <c:ptCount val="8"/>
                <c:pt idx="0">
                  <c:v>0.75365919999999997</c:v>
                </c:pt>
                <c:pt idx="1">
                  <c:v>0.80120499999999995</c:v>
                </c:pt>
                <c:pt idx="2">
                  <c:v>0.8346055</c:v>
                </c:pt>
                <c:pt idx="3">
                  <c:v>0.85748570000000002</c:v>
                </c:pt>
                <c:pt idx="4">
                  <c:v>0.86986989999999997</c:v>
                </c:pt>
                <c:pt idx="5">
                  <c:v>0.87900219999999996</c:v>
                </c:pt>
                <c:pt idx="6">
                  <c:v>0.88491869999999995</c:v>
                </c:pt>
                <c:pt idx="7">
                  <c:v>0.88300339999999999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242-4D9A-9FD5-F3ACA6F0C96D}"/>
            </c:ext>
          </c:extLst>
        </c:ser>
        <c:ser>
          <c:idx val="5"/>
          <c:order val="5"/>
          <c:tx>
            <c:strRef>
              <c:f>'MTF max'!$G$2</c:f>
              <c:strCache>
                <c:ptCount val="1"/>
                <c:pt idx="0">
                  <c:v>-0.14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max'!$G$3:$G$10</c:f>
              <c:numCache>
                <c:formatCode>General</c:formatCode>
                <c:ptCount val="8"/>
                <c:pt idx="0">
                  <c:v>0.75269280000000005</c:v>
                </c:pt>
                <c:pt idx="1">
                  <c:v>0.79738929999999997</c:v>
                </c:pt>
                <c:pt idx="2">
                  <c:v>0.82549810000000001</c:v>
                </c:pt>
                <c:pt idx="3">
                  <c:v>0.84089979999999998</c:v>
                </c:pt>
                <c:pt idx="4">
                  <c:v>0.83189820000000003</c:v>
                </c:pt>
                <c:pt idx="5">
                  <c:v>0.7882863</c:v>
                </c:pt>
                <c:pt idx="6">
                  <c:v>0.70241929999999997</c:v>
                </c:pt>
                <c:pt idx="7">
                  <c:v>0.56797359999999997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242-4D9A-9FD5-F3ACA6F0C96D}"/>
            </c:ext>
          </c:extLst>
        </c:ser>
        <c:ser>
          <c:idx val="6"/>
          <c:order val="6"/>
          <c:tx>
            <c:strRef>
              <c:f>'MTF max'!$H$2</c:f>
              <c:strCache>
                <c:ptCount val="1"/>
                <c:pt idx="0">
                  <c:v>-0.07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max'!$H$3:$H$10</c:f>
              <c:numCache>
                <c:formatCode>General</c:formatCode>
                <c:ptCount val="8"/>
                <c:pt idx="0">
                  <c:v>0.75114860000000006</c:v>
                </c:pt>
                <c:pt idx="1">
                  <c:v>0.7909273</c:v>
                </c:pt>
                <c:pt idx="2">
                  <c:v>0.8083553</c:v>
                </c:pt>
                <c:pt idx="3">
                  <c:v>0.79511989999999999</c:v>
                </c:pt>
                <c:pt idx="4">
                  <c:v>0.72928360000000003</c:v>
                </c:pt>
                <c:pt idx="5">
                  <c:v>0.58716290000000004</c:v>
                </c:pt>
                <c:pt idx="6">
                  <c:v>0.43870589999999998</c:v>
                </c:pt>
                <c:pt idx="7">
                  <c:v>0.40582190000000001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242-4D9A-9FD5-F3ACA6F0C96D}"/>
            </c:ext>
          </c:extLst>
        </c:ser>
        <c:ser>
          <c:idx val="7"/>
          <c:order val="7"/>
          <c:tx>
            <c:strRef>
              <c:f>'MTF max'!$I$2</c:f>
              <c:strCache>
                <c:ptCount val="1"/>
                <c:pt idx="0">
                  <c:v>0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max'!$I$3:$I$10</c:f>
              <c:numCache>
                <c:formatCode>General</c:formatCode>
                <c:ptCount val="8"/>
                <c:pt idx="0">
                  <c:v>0.74907679999999999</c:v>
                </c:pt>
                <c:pt idx="1">
                  <c:v>0.78248039999999996</c:v>
                </c:pt>
                <c:pt idx="2">
                  <c:v>0.78257299999999996</c:v>
                </c:pt>
                <c:pt idx="3">
                  <c:v>0.7279253</c:v>
                </c:pt>
                <c:pt idx="4">
                  <c:v>0.5883024</c:v>
                </c:pt>
                <c:pt idx="5">
                  <c:v>0.41181859999999998</c:v>
                </c:pt>
                <c:pt idx="6">
                  <c:v>0.37189879999999997</c:v>
                </c:pt>
                <c:pt idx="7">
                  <c:v>0.3217334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242-4D9A-9FD5-F3ACA6F0C96D}"/>
            </c:ext>
          </c:extLst>
        </c:ser>
        <c:ser>
          <c:idx val="8"/>
          <c:order val="8"/>
          <c:tx>
            <c:strRef>
              <c:f>'MTF max'!$J$2</c:f>
              <c:strCache>
                <c:ptCount val="1"/>
                <c:pt idx="0">
                  <c:v>0.07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max'!$J$3:$J$10</c:f>
              <c:numCache>
                <c:formatCode>General</c:formatCode>
                <c:ptCount val="8"/>
                <c:pt idx="0">
                  <c:v>0.74649489999999996</c:v>
                </c:pt>
                <c:pt idx="1">
                  <c:v>0.77160200000000001</c:v>
                </c:pt>
                <c:pt idx="2">
                  <c:v>0.74935799999999997</c:v>
                </c:pt>
                <c:pt idx="3">
                  <c:v>0.64658510000000002</c:v>
                </c:pt>
                <c:pt idx="4">
                  <c:v>0.44325049999999999</c:v>
                </c:pt>
                <c:pt idx="5">
                  <c:v>0.37467270000000003</c:v>
                </c:pt>
                <c:pt idx="6">
                  <c:v>0.30587130000000001</c:v>
                </c:pt>
                <c:pt idx="7">
                  <c:v>0.26622750000000001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242-4D9A-9FD5-F3ACA6F0C96D}"/>
            </c:ext>
          </c:extLst>
        </c:ser>
        <c:ser>
          <c:idx val="9"/>
          <c:order val="9"/>
          <c:tx>
            <c:strRef>
              <c:f>'MTF max'!$K$2</c:f>
              <c:strCache>
                <c:ptCount val="1"/>
                <c:pt idx="0">
                  <c:v>0.14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max'!$K$3:$K$10</c:f>
              <c:numCache>
                <c:formatCode>General</c:formatCode>
                <c:ptCount val="8"/>
                <c:pt idx="0">
                  <c:v>0.74349180000000004</c:v>
                </c:pt>
                <c:pt idx="1">
                  <c:v>0.75874359999999996</c:v>
                </c:pt>
                <c:pt idx="2">
                  <c:v>0.71085039999999999</c:v>
                </c:pt>
                <c:pt idx="3">
                  <c:v>0.55687299999999995</c:v>
                </c:pt>
                <c:pt idx="4">
                  <c:v>0.37757380000000001</c:v>
                </c:pt>
                <c:pt idx="5">
                  <c:v>0.30947970000000002</c:v>
                </c:pt>
                <c:pt idx="6">
                  <c:v>0.26120019999999999</c:v>
                </c:pt>
                <c:pt idx="7">
                  <c:v>0.2299658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242-4D9A-9FD5-F3ACA6F0C96D}"/>
            </c:ext>
          </c:extLst>
        </c:ser>
        <c:ser>
          <c:idx val="10"/>
          <c:order val="10"/>
          <c:tx>
            <c:strRef>
              <c:f>'MTF max'!$L$2</c:f>
              <c:strCache>
                <c:ptCount val="1"/>
                <c:pt idx="0">
                  <c:v>0.21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max'!$L$3:$L$10</c:f>
              <c:numCache>
                <c:formatCode>General</c:formatCode>
                <c:ptCount val="8"/>
                <c:pt idx="0">
                  <c:v>0.74088509999999996</c:v>
                </c:pt>
                <c:pt idx="1">
                  <c:v>0.74551619999999996</c:v>
                </c:pt>
                <c:pt idx="2">
                  <c:v>0.66857230000000001</c:v>
                </c:pt>
                <c:pt idx="3">
                  <c:v>0.46680339999999998</c:v>
                </c:pt>
                <c:pt idx="4">
                  <c:v>0.36166359999999997</c:v>
                </c:pt>
                <c:pt idx="5">
                  <c:v>0.2880876</c:v>
                </c:pt>
                <c:pt idx="6">
                  <c:v>0.2424366</c:v>
                </c:pt>
                <c:pt idx="7">
                  <c:v>0.20658650000000001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242-4D9A-9FD5-F3ACA6F0C96D}"/>
            </c:ext>
          </c:extLst>
        </c:ser>
        <c:ser>
          <c:idx val="11"/>
          <c:order val="11"/>
          <c:tx>
            <c:strRef>
              <c:f>'MTF max'!$M$2</c:f>
              <c:strCache>
                <c:ptCount val="1"/>
                <c:pt idx="0">
                  <c:v>0.28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max'!$M$3:$M$10</c:f>
              <c:numCache>
                <c:formatCode>General</c:formatCode>
                <c:ptCount val="8"/>
                <c:pt idx="0">
                  <c:v>0.73783710000000002</c:v>
                </c:pt>
                <c:pt idx="1">
                  <c:v>0.73036330000000005</c:v>
                </c:pt>
                <c:pt idx="2">
                  <c:v>0.62367019999999995</c:v>
                </c:pt>
                <c:pt idx="3">
                  <c:v>0.38707859999999999</c:v>
                </c:pt>
                <c:pt idx="4">
                  <c:v>0.32824599999999998</c:v>
                </c:pt>
                <c:pt idx="5">
                  <c:v>0.26377820000000002</c:v>
                </c:pt>
                <c:pt idx="6">
                  <c:v>0.22302089999999999</c:v>
                </c:pt>
                <c:pt idx="7">
                  <c:v>0.1931677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242-4D9A-9FD5-F3ACA6F0C96D}"/>
            </c:ext>
          </c:extLst>
        </c:ser>
        <c:ser>
          <c:idx val="12"/>
          <c:order val="12"/>
          <c:tx>
            <c:strRef>
              <c:f>'MTF max'!$N$2</c:f>
              <c:strCache>
                <c:ptCount val="1"/>
                <c:pt idx="0">
                  <c:v>0.35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max'!$N$3:$N$10</c:f>
              <c:numCache>
                <c:formatCode>General</c:formatCode>
                <c:ptCount val="8"/>
                <c:pt idx="0">
                  <c:v>0.7342651</c:v>
                </c:pt>
                <c:pt idx="1">
                  <c:v>0.713947</c:v>
                </c:pt>
                <c:pt idx="2">
                  <c:v>0.57688050000000002</c:v>
                </c:pt>
                <c:pt idx="3">
                  <c:v>0.36451430000000001</c:v>
                </c:pt>
                <c:pt idx="4">
                  <c:v>0.2914292</c:v>
                </c:pt>
                <c:pt idx="5">
                  <c:v>0.2457944</c:v>
                </c:pt>
                <c:pt idx="6">
                  <c:v>0.20827100000000001</c:v>
                </c:pt>
                <c:pt idx="7">
                  <c:v>0.1816845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242-4D9A-9FD5-F3ACA6F0C96D}"/>
            </c:ext>
          </c:extLst>
        </c:ser>
        <c:ser>
          <c:idx val="13"/>
          <c:order val="13"/>
          <c:tx>
            <c:strRef>
              <c:f>'MTF max'!$O$2</c:f>
              <c:strCache>
                <c:ptCount val="1"/>
                <c:pt idx="0">
                  <c:v>0.42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max'!$O$3:$O$10</c:f>
              <c:numCache>
                <c:formatCode>General</c:formatCode>
                <c:ptCount val="8"/>
                <c:pt idx="0">
                  <c:v>0.73013930000000005</c:v>
                </c:pt>
                <c:pt idx="1">
                  <c:v>0.6972429</c:v>
                </c:pt>
                <c:pt idx="2">
                  <c:v>0.531528</c:v>
                </c:pt>
                <c:pt idx="3">
                  <c:v>0.3623729</c:v>
                </c:pt>
                <c:pt idx="4">
                  <c:v>0.28404639999999998</c:v>
                </c:pt>
                <c:pt idx="5">
                  <c:v>0.23430519999999999</c:v>
                </c:pt>
                <c:pt idx="6">
                  <c:v>0.19841590000000001</c:v>
                </c:pt>
                <c:pt idx="7">
                  <c:v>0.1720226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9242-4D9A-9FD5-F3ACA6F0C96D}"/>
            </c:ext>
          </c:extLst>
        </c:ser>
        <c:ser>
          <c:idx val="14"/>
          <c:order val="14"/>
          <c:tx>
            <c:strRef>
              <c:f>'MTF max'!$P$2</c:f>
              <c:strCache>
                <c:ptCount val="1"/>
                <c:pt idx="0">
                  <c:v>0.49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max'!$P$3:$P$10</c:f>
              <c:numCache>
                <c:formatCode>General</c:formatCode>
                <c:ptCount val="8"/>
                <c:pt idx="0">
                  <c:v>0.72307880000000002</c:v>
                </c:pt>
                <c:pt idx="1">
                  <c:v>0.68054119999999996</c:v>
                </c:pt>
                <c:pt idx="2">
                  <c:v>0.48582809999999998</c:v>
                </c:pt>
                <c:pt idx="3">
                  <c:v>0.35345219999999999</c:v>
                </c:pt>
                <c:pt idx="4">
                  <c:v>0.27455750000000001</c:v>
                </c:pt>
                <c:pt idx="5">
                  <c:v>0.21818599999999999</c:v>
                </c:pt>
                <c:pt idx="6">
                  <c:v>0.18598719999999999</c:v>
                </c:pt>
                <c:pt idx="7">
                  <c:v>0.16457769999999999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242-4D9A-9FD5-F3ACA6F0C96D}"/>
            </c:ext>
          </c:extLst>
        </c:ser>
        <c:ser>
          <c:idx val="15"/>
          <c:order val="15"/>
          <c:tx>
            <c:strRef>
              <c:f>'MTF max'!$Q$2</c:f>
              <c:strCache>
                <c:ptCount val="1"/>
                <c:pt idx="0">
                  <c:v>0.56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max'!$Q$3:$Q$10</c:f>
              <c:numCache>
                <c:formatCode>General</c:formatCode>
                <c:ptCount val="8"/>
                <c:pt idx="0">
                  <c:v>0.72307880000000002</c:v>
                </c:pt>
                <c:pt idx="1">
                  <c:v>0.66333529999999996</c:v>
                </c:pt>
                <c:pt idx="2">
                  <c:v>0.44301970000000002</c:v>
                </c:pt>
                <c:pt idx="3">
                  <c:v>0.33719969999999999</c:v>
                </c:pt>
                <c:pt idx="4">
                  <c:v>0.25694669999999997</c:v>
                </c:pt>
                <c:pt idx="5">
                  <c:v>0.21332419999999999</c:v>
                </c:pt>
                <c:pt idx="6">
                  <c:v>0.1805455</c:v>
                </c:pt>
                <c:pt idx="7">
                  <c:v>0.1578908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9242-4D9A-9FD5-F3ACA6F0C96D}"/>
            </c:ext>
          </c:extLst>
        </c:ser>
        <c:ser>
          <c:idx val="16"/>
          <c:order val="16"/>
          <c:tx>
            <c:strRef>
              <c:f>'MTF max'!$R$2</c:f>
              <c:strCache>
                <c:ptCount val="1"/>
                <c:pt idx="0">
                  <c:v>0.63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max'!$R$3:$R$10</c:f>
              <c:numCache>
                <c:formatCode>General</c:formatCode>
                <c:ptCount val="8"/>
                <c:pt idx="0">
                  <c:v>0.71876899999999999</c:v>
                </c:pt>
                <c:pt idx="1">
                  <c:v>0.64582879999999998</c:v>
                </c:pt>
                <c:pt idx="2">
                  <c:v>0.40276319999999999</c:v>
                </c:pt>
                <c:pt idx="3">
                  <c:v>0.31608540000000002</c:v>
                </c:pt>
                <c:pt idx="4">
                  <c:v>0.2396962</c:v>
                </c:pt>
                <c:pt idx="5">
                  <c:v>0.2003741</c:v>
                </c:pt>
                <c:pt idx="6">
                  <c:v>0.1710701</c:v>
                </c:pt>
                <c:pt idx="7">
                  <c:v>0.15068290000000001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242-4D9A-9FD5-F3ACA6F0C96D}"/>
            </c:ext>
          </c:extLst>
        </c:ser>
        <c:ser>
          <c:idx val="17"/>
          <c:order val="17"/>
          <c:tx>
            <c:strRef>
              <c:f>'MTF max'!$S$2</c:f>
              <c:strCache>
                <c:ptCount val="1"/>
                <c:pt idx="0">
                  <c:v>0.70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max'!$S$3:$S$10</c:f>
              <c:numCache>
                <c:formatCode>General</c:formatCode>
                <c:ptCount val="8"/>
                <c:pt idx="0">
                  <c:v>0.71525499999999997</c:v>
                </c:pt>
                <c:pt idx="1">
                  <c:v>0.62818039999999997</c:v>
                </c:pt>
                <c:pt idx="2">
                  <c:v>0.3682879</c:v>
                </c:pt>
                <c:pt idx="3">
                  <c:v>0.29310160000000002</c:v>
                </c:pt>
                <c:pt idx="4">
                  <c:v>0.23401</c:v>
                </c:pt>
                <c:pt idx="5">
                  <c:v>0.19145490000000001</c:v>
                </c:pt>
                <c:pt idx="6">
                  <c:v>0.1638405</c:v>
                </c:pt>
                <c:pt idx="7">
                  <c:v>0.1439829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9242-4D9A-9FD5-F3ACA6F0C96D}"/>
            </c:ext>
          </c:extLst>
        </c:ser>
        <c:ser>
          <c:idx val="18"/>
          <c:order val="18"/>
          <c:tx>
            <c:strRef>
              <c:f>'MTF max'!$T$2</c:f>
              <c:strCache>
                <c:ptCount val="1"/>
                <c:pt idx="0">
                  <c:v>0.77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max'!$T$3:$T$10</c:f>
              <c:numCache>
                <c:formatCode>General</c:formatCode>
                <c:ptCount val="8"/>
                <c:pt idx="0">
                  <c:v>0.710843</c:v>
                </c:pt>
                <c:pt idx="1">
                  <c:v>0.61054529999999996</c:v>
                </c:pt>
                <c:pt idx="2">
                  <c:v>0.35204619999999998</c:v>
                </c:pt>
                <c:pt idx="3">
                  <c:v>0.2746884</c:v>
                </c:pt>
                <c:pt idx="4">
                  <c:v>0.2277294</c:v>
                </c:pt>
                <c:pt idx="5">
                  <c:v>0.1860695</c:v>
                </c:pt>
                <c:pt idx="6">
                  <c:v>0.1583331</c:v>
                </c:pt>
                <c:pt idx="7">
                  <c:v>0.13849210000000001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9242-4D9A-9FD5-F3ACA6F0C96D}"/>
            </c:ext>
          </c:extLst>
        </c:ser>
        <c:ser>
          <c:idx val="19"/>
          <c:order val="19"/>
          <c:tx>
            <c:strRef>
              <c:f>'MTF max'!$U$2</c:f>
              <c:strCache>
                <c:ptCount val="1"/>
                <c:pt idx="0">
                  <c:v>0.84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max'!$U$3:$U$10</c:f>
              <c:numCache>
                <c:formatCode>General</c:formatCode>
                <c:ptCount val="8"/>
                <c:pt idx="0">
                  <c:v>0.70716400000000001</c:v>
                </c:pt>
                <c:pt idx="1">
                  <c:v>0.5930628</c:v>
                </c:pt>
                <c:pt idx="2">
                  <c:v>0.35172680000000001</c:v>
                </c:pt>
                <c:pt idx="3">
                  <c:v>0.27050429999999998</c:v>
                </c:pt>
                <c:pt idx="4">
                  <c:v>0.21735070000000001</c:v>
                </c:pt>
                <c:pt idx="5">
                  <c:v>0.1770525</c:v>
                </c:pt>
                <c:pt idx="6">
                  <c:v>0.15178440000000001</c:v>
                </c:pt>
                <c:pt idx="7">
                  <c:v>0.13447619999999999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9242-4D9A-9FD5-F3ACA6F0C96D}"/>
            </c:ext>
          </c:extLst>
        </c:ser>
        <c:ser>
          <c:idx val="20"/>
          <c:order val="20"/>
          <c:tx>
            <c:strRef>
              <c:f>'MTF max'!$V$2</c:f>
              <c:strCache>
                <c:ptCount val="1"/>
                <c:pt idx="0">
                  <c:v>0.91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max'!$V$3:$V$10</c:f>
              <c:numCache>
                <c:formatCode>General</c:formatCode>
                <c:ptCount val="8"/>
                <c:pt idx="0">
                  <c:v>0.70291999999999999</c:v>
                </c:pt>
                <c:pt idx="1">
                  <c:v>0.57640780000000003</c:v>
                </c:pt>
                <c:pt idx="2">
                  <c:v>0.35167409999999999</c:v>
                </c:pt>
                <c:pt idx="3">
                  <c:v>0.2691269</c:v>
                </c:pt>
                <c:pt idx="4">
                  <c:v>0.20710790000000001</c:v>
                </c:pt>
                <c:pt idx="5">
                  <c:v>0.17456630000000001</c:v>
                </c:pt>
                <c:pt idx="6">
                  <c:v>0.14964269999999999</c:v>
                </c:pt>
                <c:pt idx="7">
                  <c:v>0.13143279999999999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9242-4D9A-9FD5-F3ACA6F0C96D}"/>
            </c:ext>
          </c:extLst>
        </c:ser>
        <c:bandFmts>
          <c:bandFmt>
            <c:idx val="0"/>
            <c:spPr>
              <a:solidFill>
                <a:schemeClr val="tx1"/>
              </a:solidFill>
            </c:spPr>
          </c:bandFmt>
          <c:bandFmt>
            <c:idx val="1"/>
            <c:spPr>
              <a:solidFill>
                <a:srgbClr val="FF0000"/>
              </a:solidFill>
            </c:spPr>
          </c:bandFmt>
          <c:bandFmt>
            <c:idx val="2"/>
            <c:spPr>
              <a:solidFill>
                <a:srgbClr val="FFC000"/>
              </a:solidFill>
            </c:spPr>
          </c:bandFmt>
          <c:bandFmt>
            <c:idx val="3"/>
            <c:spPr>
              <a:solidFill>
                <a:srgbClr val="00B050"/>
              </a:solidFill>
            </c:spPr>
          </c:bandFmt>
          <c:bandFmt>
            <c:idx val="4"/>
            <c:spPr>
              <a:solidFill>
                <a:srgbClr val="0070C0"/>
              </a:solidFill>
            </c:spPr>
          </c:bandFmt>
          <c:bandFmt>
            <c:idx val="8"/>
            <c:spPr>
              <a:solidFill>
                <a:schemeClr val="accent3">
                  <a:lumMod val="60000"/>
                </a:schemeClr>
              </a:solidFill>
              <a:ln/>
              <a:effectLst/>
              <a:sp3d/>
            </c:spPr>
          </c:bandFmt>
          <c:bandFmt>
            <c:idx val="9"/>
            <c:spPr>
              <a:solidFill>
                <a:schemeClr val="accent4">
                  <a:lumMod val="60000"/>
                </a:schemeClr>
              </a:solidFill>
              <a:ln/>
              <a:effectLst/>
              <a:sp3d/>
            </c:spPr>
          </c:bandFmt>
          <c:bandFmt>
            <c:idx val="10"/>
            <c:spPr>
              <a:solidFill>
                <a:schemeClr val="accent5">
                  <a:lumMod val="60000"/>
                </a:schemeClr>
              </a:solidFill>
              <a:ln/>
              <a:effectLst/>
              <a:sp3d/>
            </c:spPr>
          </c:bandFmt>
          <c:bandFmt>
            <c:idx val="11"/>
            <c:spPr>
              <a:solidFill>
                <a:schemeClr val="accent6">
                  <a:lumMod val="60000"/>
                </a:schemeClr>
              </a:solidFill>
              <a:ln/>
              <a:effectLst/>
              <a:sp3d/>
            </c:spPr>
          </c:bandFmt>
          <c:bandFmt>
            <c:idx val="12"/>
            <c:spPr>
              <a:solidFill>
                <a:schemeClr val="accent1">
                  <a:lumMod val="80000"/>
                  <a:lumOff val="20000"/>
                </a:schemeClr>
              </a:solidFill>
              <a:ln/>
              <a:effectLst/>
              <a:sp3d/>
            </c:spPr>
          </c:bandFmt>
          <c:bandFmt>
            <c:idx val="13"/>
            <c:spPr>
              <a:solidFill>
                <a:schemeClr val="accent2">
                  <a:lumMod val="80000"/>
                  <a:lumOff val="20000"/>
                </a:schemeClr>
              </a:solidFill>
              <a:ln/>
              <a:effectLst/>
              <a:sp3d/>
            </c:spPr>
          </c:bandFmt>
          <c:bandFmt>
            <c:idx val="14"/>
            <c:spPr>
              <a:solidFill>
                <a:schemeClr val="accent3">
                  <a:lumMod val="80000"/>
                  <a:lumOff val="20000"/>
                </a:schemeClr>
              </a:solidFill>
              <a:ln/>
              <a:effectLst/>
              <a:sp3d/>
            </c:spPr>
          </c:bandFmt>
        </c:bandFmts>
        <c:axId val="661299824"/>
        <c:axId val="661309184"/>
        <c:axId val="1018127504"/>
      </c:surfaceChart>
      <c:catAx>
        <c:axId val="661299824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800"/>
                </a:pPr>
                <a:r>
                  <a:rPr lang="en-US" sz="1800"/>
                  <a:t>Pupil size (mm)</a:t>
                </a:r>
              </a:p>
            </c:rich>
          </c:tx>
          <c:layout>
            <c:manualLayout>
              <c:xMode val="edge"/>
              <c:yMode val="edge"/>
              <c:x val="0.40773397065327871"/>
              <c:y val="0.7858759720153100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61309184"/>
        <c:crosses val="autoZero"/>
        <c:auto val="1"/>
        <c:lblAlgn val="ctr"/>
        <c:lblOffset val="100"/>
        <c:noMultiLvlLbl val="0"/>
      </c:catAx>
      <c:valAx>
        <c:axId val="661309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61299824"/>
        <c:crosses val="autoZero"/>
        <c:crossBetween val="midCat"/>
      </c:valAx>
      <c:serAx>
        <c:axId val="1018127504"/>
        <c:scaling>
          <c:orientation val="minMax"/>
        </c:scaling>
        <c:delete val="0"/>
        <c:axPos val="b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Corneal SA (µm)</a:t>
                </a:r>
              </a:p>
            </c:rich>
          </c:tx>
          <c:layout>
            <c:manualLayout>
              <c:xMode val="edge"/>
              <c:yMode val="edge"/>
              <c:x val="0.15515402559891561"/>
              <c:y val="0.33124947532696614"/>
            </c:manualLayout>
          </c:layout>
          <c:overlay val="0"/>
          <c:spPr>
            <a:noFill/>
            <a:ln>
              <a:noFill/>
            </a:ln>
            <a:effectLst/>
          </c:spPr>
        </c:title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61309184"/>
        <c:crosses val="autoZero"/>
      </c:serAx>
    </c:plotArea>
    <c:plotVisOnly val="1"/>
    <c:dispBlanksAs val="zero"/>
    <c:showDLblsOverMax val="0"/>
    <c:extLst/>
  </c:chart>
  <c:spPr>
    <a:noFill/>
    <a:ln>
      <a:noFill/>
    </a:ln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90"/>
      <c:rotY val="0"/>
      <c:depthPercent val="80"/>
      <c:rAngAx val="0"/>
      <c:perspective val="0"/>
    </c:view3D>
    <c:floor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4475808056630996E-2"/>
          <c:y val="0.10389798725765061"/>
          <c:w val="0.91688997654723281"/>
          <c:h val="0.63669083441909158"/>
        </c:manualLayout>
      </c:layout>
      <c:surfaceChart>
        <c:wireframe val="0"/>
        <c:ser>
          <c:idx val="0"/>
          <c:order val="0"/>
          <c:tx>
            <c:strRef>
              <c:f>'MTF max'!$B$2</c:f>
              <c:strCache>
                <c:ptCount val="1"/>
                <c:pt idx="0">
                  <c:v>-0.49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max'!$B$3:$B$10</c:f>
              <c:numCache>
                <c:formatCode>General</c:formatCode>
                <c:ptCount val="8"/>
                <c:pt idx="0">
                  <c:v>0.73479899999999998</c:v>
                </c:pt>
                <c:pt idx="1">
                  <c:v>0.73337419999999998</c:v>
                </c:pt>
                <c:pt idx="2">
                  <c:v>0.64402499999999996</c:v>
                </c:pt>
                <c:pt idx="3">
                  <c:v>0.42596640000000002</c:v>
                </c:pt>
                <c:pt idx="4">
                  <c:v>0.35215380000000002</c:v>
                </c:pt>
                <c:pt idx="5">
                  <c:v>0.27836040000000001</c:v>
                </c:pt>
                <c:pt idx="6">
                  <c:v>0.23340179999999999</c:v>
                </c:pt>
                <c:pt idx="7">
                  <c:v>0.186002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5E-4167-98BD-3F60B697979D}"/>
            </c:ext>
          </c:extLst>
        </c:ser>
        <c:ser>
          <c:idx val="1"/>
          <c:order val="1"/>
          <c:tx>
            <c:strRef>
              <c:f>'MTF max'!$C$2</c:f>
              <c:strCache>
                <c:ptCount val="1"/>
                <c:pt idx="0">
                  <c:v>-0.42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max'!$C$3:$C$10</c:f>
              <c:numCache>
                <c:formatCode>General</c:formatCode>
                <c:ptCount val="8"/>
                <c:pt idx="0">
                  <c:v>0.73890529999999999</c:v>
                </c:pt>
                <c:pt idx="1">
                  <c:v>0.75374839999999999</c:v>
                </c:pt>
                <c:pt idx="2">
                  <c:v>0.70356079999999999</c:v>
                </c:pt>
                <c:pt idx="3">
                  <c:v>0.54472050000000005</c:v>
                </c:pt>
                <c:pt idx="4">
                  <c:v>0.3684096</c:v>
                </c:pt>
                <c:pt idx="5">
                  <c:v>0.30987680000000001</c:v>
                </c:pt>
                <c:pt idx="6">
                  <c:v>0.26421339999999999</c:v>
                </c:pt>
                <c:pt idx="7">
                  <c:v>0.21835280000000001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5E-4167-98BD-3F60B697979D}"/>
            </c:ext>
          </c:extLst>
        </c:ser>
        <c:ser>
          <c:idx val="2"/>
          <c:order val="2"/>
          <c:tx>
            <c:strRef>
              <c:f>'MTF max'!$D$2</c:f>
              <c:strCache>
                <c:ptCount val="1"/>
                <c:pt idx="0">
                  <c:v>-0.35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max'!$D$3:$D$10</c:f>
              <c:numCache>
                <c:formatCode>General</c:formatCode>
                <c:ptCount val="8"/>
                <c:pt idx="0">
                  <c:v>0.74185769999999995</c:v>
                </c:pt>
                <c:pt idx="1">
                  <c:v>0.76961089999999999</c:v>
                </c:pt>
                <c:pt idx="2">
                  <c:v>0.75082669999999996</c:v>
                </c:pt>
                <c:pt idx="3">
                  <c:v>0.65465629999999997</c:v>
                </c:pt>
                <c:pt idx="4">
                  <c:v>0.47018369999999998</c:v>
                </c:pt>
                <c:pt idx="5">
                  <c:v>0.37021530000000002</c:v>
                </c:pt>
                <c:pt idx="6">
                  <c:v>0.29679830000000001</c:v>
                </c:pt>
                <c:pt idx="7">
                  <c:v>0.26756530000000001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85E-4167-98BD-3F60B697979D}"/>
            </c:ext>
          </c:extLst>
        </c:ser>
        <c:ser>
          <c:idx val="3"/>
          <c:order val="3"/>
          <c:tx>
            <c:strRef>
              <c:f>'MTF max'!$E$2</c:f>
              <c:strCache>
                <c:ptCount val="1"/>
                <c:pt idx="0">
                  <c:v>-0.28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max'!$E$3:$E$10</c:f>
              <c:numCache>
                <c:formatCode>General</c:formatCode>
                <c:ptCount val="8"/>
                <c:pt idx="0">
                  <c:v>0.74392130000000001</c:v>
                </c:pt>
                <c:pt idx="1">
                  <c:v>0.78099479999999999</c:v>
                </c:pt>
                <c:pt idx="2">
                  <c:v>0.78852120000000003</c:v>
                </c:pt>
                <c:pt idx="3">
                  <c:v>0.74696269999999998</c:v>
                </c:pt>
                <c:pt idx="4">
                  <c:v>0.64252909999999996</c:v>
                </c:pt>
                <c:pt idx="5">
                  <c:v>0.46754960000000001</c:v>
                </c:pt>
                <c:pt idx="6">
                  <c:v>0.38474960000000002</c:v>
                </c:pt>
                <c:pt idx="7">
                  <c:v>0.3408891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85E-4167-98BD-3F60B697979D}"/>
            </c:ext>
          </c:extLst>
        </c:ser>
        <c:ser>
          <c:idx val="4"/>
          <c:order val="4"/>
          <c:tx>
            <c:strRef>
              <c:f>'MTF max'!$F$2</c:f>
              <c:strCache>
                <c:ptCount val="1"/>
                <c:pt idx="0">
                  <c:v>-0.21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max'!$F$3:$F$10</c:f>
              <c:numCache>
                <c:formatCode>General</c:formatCode>
                <c:ptCount val="8"/>
                <c:pt idx="0">
                  <c:v>0.74556909999999998</c:v>
                </c:pt>
                <c:pt idx="1">
                  <c:v>0.78774480000000002</c:v>
                </c:pt>
                <c:pt idx="2">
                  <c:v>0.81109529999999996</c:v>
                </c:pt>
                <c:pt idx="3">
                  <c:v>0.80923769999999995</c:v>
                </c:pt>
                <c:pt idx="4">
                  <c:v>0.77889390000000003</c:v>
                </c:pt>
                <c:pt idx="5">
                  <c:v>0.70668850000000005</c:v>
                </c:pt>
                <c:pt idx="6">
                  <c:v>0.58176309999999998</c:v>
                </c:pt>
                <c:pt idx="7">
                  <c:v>0.4626748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85E-4167-98BD-3F60B697979D}"/>
            </c:ext>
          </c:extLst>
        </c:ser>
        <c:ser>
          <c:idx val="5"/>
          <c:order val="5"/>
          <c:tx>
            <c:strRef>
              <c:f>'MTF max'!$G$2</c:f>
              <c:strCache>
                <c:ptCount val="1"/>
                <c:pt idx="0">
                  <c:v>-0.14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max'!$G$3:$G$10</c:f>
              <c:numCache>
                <c:formatCode>General</c:formatCode>
                <c:ptCount val="8"/>
                <c:pt idx="0">
                  <c:v>0.7464056</c:v>
                </c:pt>
                <c:pt idx="1">
                  <c:v>0.79300550000000003</c:v>
                </c:pt>
                <c:pt idx="2">
                  <c:v>0.82513389999999998</c:v>
                </c:pt>
                <c:pt idx="3">
                  <c:v>0.84562749999999998</c:v>
                </c:pt>
                <c:pt idx="4">
                  <c:v>0.85674790000000001</c:v>
                </c:pt>
                <c:pt idx="5">
                  <c:v>0.86026179999999997</c:v>
                </c:pt>
                <c:pt idx="6">
                  <c:v>0.85178880000000001</c:v>
                </c:pt>
                <c:pt idx="7">
                  <c:v>0.79597640000000003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85E-4167-98BD-3F60B697979D}"/>
            </c:ext>
          </c:extLst>
        </c:ser>
        <c:ser>
          <c:idx val="6"/>
          <c:order val="6"/>
          <c:tx>
            <c:strRef>
              <c:f>'MTF max'!$H$2</c:f>
              <c:strCache>
                <c:ptCount val="1"/>
                <c:pt idx="0">
                  <c:v>-0.07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max'!$H$3:$H$10</c:f>
              <c:numCache>
                <c:formatCode>General</c:formatCode>
                <c:ptCount val="8"/>
                <c:pt idx="0">
                  <c:v>0.74651060000000002</c:v>
                </c:pt>
                <c:pt idx="1">
                  <c:v>0.79386409999999996</c:v>
                </c:pt>
                <c:pt idx="2">
                  <c:v>0.82610859999999997</c:v>
                </c:pt>
                <c:pt idx="3">
                  <c:v>0.85040249999999995</c:v>
                </c:pt>
                <c:pt idx="4">
                  <c:v>0.86457320000000004</c:v>
                </c:pt>
                <c:pt idx="5">
                  <c:v>0.87041990000000002</c:v>
                </c:pt>
                <c:pt idx="6">
                  <c:v>0.86096980000000001</c:v>
                </c:pt>
                <c:pt idx="7">
                  <c:v>0.85509469999999999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85E-4167-98BD-3F60B697979D}"/>
            </c:ext>
          </c:extLst>
        </c:ser>
        <c:ser>
          <c:idx val="7"/>
          <c:order val="7"/>
          <c:tx>
            <c:strRef>
              <c:f>'MTF max'!$I$2</c:f>
              <c:strCache>
                <c:ptCount val="1"/>
                <c:pt idx="0">
                  <c:v>0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max'!$I$3:$I$10</c:f>
              <c:numCache>
                <c:formatCode>General</c:formatCode>
                <c:ptCount val="8"/>
                <c:pt idx="0">
                  <c:v>0.74626919999999997</c:v>
                </c:pt>
                <c:pt idx="1">
                  <c:v>0.79235789999999995</c:v>
                </c:pt>
                <c:pt idx="2">
                  <c:v>0.81654499999999997</c:v>
                </c:pt>
                <c:pt idx="3">
                  <c:v>0.82654019999999995</c:v>
                </c:pt>
                <c:pt idx="4">
                  <c:v>0.80437720000000001</c:v>
                </c:pt>
                <c:pt idx="5">
                  <c:v>0.74133649999999995</c:v>
                </c:pt>
                <c:pt idx="6">
                  <c:v>0.62969699999999995</c:v>
                </c:pt>
                <c:pt idx="7">
                  <c:v>0.4971544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85E-4167-98BD-3F60B697979D}"/>
            </c:ext>
          </c:extLst>
        </c:ser>
        <c:ser>
          <c:idx val="8"/>
          <c:order val="8"/>
          <c:tx>
            <c:strRef>
              <c:f>'MTF max'!$J$2</c:f>
              <c:strCache>
                <c:ptCount val="1"/>
                <c:pt idx="0">
                  <c:v>0.07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max'!$J$3:$J$10</c:f>
              <c:numCache>
                <c:formatCode>General</c:formatCode>
                <c:ptCount val="8"/>
                <c:pt idx="0">
                  <c:v>0.74570519999999996</c:v>
                </c:pt>
                <c:pt idx="1">
                  <c:v>0.78796169999999999</c:v>
                </c:pt>
                <c:pt idx="2">
                  <c:v>0.8006162</c:v>
                </c:pt>
                <c:pt idx="3">
                  <c:v>0.77910800000000002</c:v>
                </c:pt>
                <c:pt idx="4">
                  <c:v>0.6933106</c:v>
                </c:pt>
                <c:pt idx="5">
                  <c:v>0.53822590000000003</c:v>
                </c:pt>
                <c:pt idx="6">
                  <c:v>0.43630659999999999</c:v>
                </c:pt>
                <c:pt idx="7">
                  <c:v>0.36244700000000002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85E-4167-98BD-3F60B697979D}"/>
            </c:ext>
          </c:extLst>
        </c:ser>
        <c:ser>
          <c:idx val="9"/>
          <c:order val="9"/>
          <c:tx>
            <c:strRef>
              <c:f>'MTF max'!$K$2</c:f>
              <c:strCache>
                <c:ptCount val="1"/>
                <c:pt idx="0">
                  <c:v>0.14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max'!$K$3:$K$10</c:f>
              <c:numCache>
                <c:formatCode>General</c:formatCode>
                <c:ptCount val="8"/>
                <c:pt idx="0">
                  <c:v>0.74468460000000003</c:v>
                </c:pt>
                <c:pt idx="1">
                  <c:v>0.78233739999999996</c:v>
                </c:pt>
                <c:pt idx="2">
                  <c:v>0.77674370000000004</c:v>
                </c:pt>
                <c:pt idx="3">
                  <c:v>0.71325519999999998</c:v>
                </c:pt>
                <c:pt idx="4">
                  <c:v>0.55727389999999999</c:v>
                </c:pt>
                <c:pt idx="5">
                  <c:v>0.42083949999999998</c:v>
                </c:pt>
                <c:pt idx="6">
                  <c:v>0.35713200000000001</c:v>
                </c:pt>
                <c:pt idx="7">
                  <c:v>0.30277939999999998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85E-4167-98BD-3F60B697979D}"/>
            </c:ext>
          </c:extLst>
        </c:ser>
        <c:ser>
          <c:idx val="10"/>
          <c:order val="10"/>
          <c:tx>
            <c:strRef>
              <c:f>'MTF max'!$L$2</c:f>
              <c:strCache>
                <c:ptCount val="1"/>
                <c:pt idx="0">
                  <c:v>0.21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max'!$L$3:$L$10</c:f>
              <c:numCache>
                <c:formatCode>General</c:formatCode>
                <c:ptCount val="8"/>
                <c:pt idx="0">
                  <c:v>0.7431605</c:v>
                </c:pt>
                <c:pt idx="1">
                  <c:v>0.77374690000000002</c:v>
                </c:pt>
                <c:pt idx="2">
                  <c:v>0.74648340000000002</c:v>
                </c:pt>
                <c:pt idx="3">
                  <c:v>0.63396350000000001</c:v>
                </c:pt>
                <c:pt idx="4">
                  <c:v>0.43239359999999999</c:v>
                </c:pt>
                <c:pt idx="5">
                  <c:v>0.37798959999999998</c:v>
                </c:pt>
                <c:pt idx="6">
                  <c:v>0.3141176</c:v>
                </c:pt>
                <c:pt idx="7">
                  <c:v>0.26615139999999998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85E-4167-98BD-3F60B697979D}"/>
            </c:ext>
          </c:extLst>
        </c:ser>
        <c:ser>
          <c:idx val="11"/>
          <c:order val="11"/>
          <c:tx>
            <c:strRef>
              <c:f>'MTF max'!$M$2</c:f>
              <c:strCache>
                <c:ptCount val="1"/>
                <c:pt idx="0">
                  <c:v>0.28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max'!$M$3:$M$10</c:f>
              <c:numCache>
                <c:formatCode>General</c:formatCode>
                <c:ptCount val="8"/>
                <c:pt idx="0">
                  <c:v>0.74107369999999995</c:v>
                </c:pt>
                <c:pt idx="1">
                  <c:v>0.76409459999999996</c:v>
                </c:pt>
                <c:pt idx="2">
                  <c:v>0.71107189999999998</c:v>
                </c:pt>
                <c:pt idx="3">
                  <c:v>0.5516856</c:v>
                </c:pt>
                <c:pt idx="4">
                  <c:v>0.39468170000000002</c:v>
                </c:pt>
                <c:pt idx="5">
                  <c:v>0.31879479999999999</c:v>
                </c:pt>
                <c:pt idx="6">
                  <c:v>0.27293719999999999</c:v>
                </c:pt>
                <c:pt idx="7">
                  <c:v>0.2402695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85E-4167-98BD-3F60B697979D}"/>
            </c:ext>
          </c:extLst>
        </c:ser>
        <c:ser>
          <c:idx val="12"/>
          <c:order val="12"/>
          <c:tx>
            <c:strRef>
              <c:f>'MTF max'!$N$2</c:f>
              <c:strCache>
                <c:ptCount val="1"/>
                <c:pt idx="0">
                  <c:v>0.35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max'!$N$3:$N$10</c:f>
              <c:numCache>
                <c:formatCode>General</c:formatCode>
                <c:ptCount val="8"/>
                <c:pt idx="0">
                  <c:v>0.73854739999999997</c:v>
                </c:pt>
                <c:pt idx="1">
                  <c:v>0.753772</c:v>
                </c:pt>
                <c:pt idx="2">
                  <c:v>0.67378020000000005</c:v>
                </c:pt>
                <c:pt idx="3">
                  <c:v>0.4689914</c:v>
                </c:pt>
                <c:pt idx="4">
                  <c:v>0.37003350000000002</c:v>
                </c:pt>
                <c:pt idx="5">
                  <c:v>0.29787069999999999</c:v>
                </c:pt>
                <c:pt idx="6">
                  <c:v>0.24990760000000001</c:v>
                </c:pt>
                <c:pt idx="7">
                  <c:v>0.21629789999999999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85E-4167-98BD-3F60B697979D}"/>
            </c:ext>
          </c:extLst>
        </c:ser>
        <c:ser>
          <c:idx val="13"/>
          <c:order val="13"/>
          <c:tx>
            <c:strRef>
              <c:f>'MTF max'!$O$2</c:f>
              <c:strCache>
                <c:ptCount val="1"/>
                <c:pt idx="0">
                  <c:v>0.42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max'!$O$3:$O$10</c:f>
              <c:numCache>
                <c:formatCode>General</c:formatCode>
                <c:ptCount val="8"/>
                <c:pt idx="0">
                  <c:v>0.73666410000000004</c:v>
                </c:pt>
                <c:pt idx="1">
                  <c:v>0.74198379999999997</c:v>
                </c:pt>
                <c:pt idx="2">
                  <c:v>0.63373330000000005</c:v>
                </c:pt>
                <c:pt idx="3">
                  <c:v>0.39947779999999999</c:v>
                </c:pt>
                <c:pt idx="4">
                  <c:v>0.33113039999999999</c:v>
                </c:pt>
                <c:pt idx="5">
                  <c:v>0.26617990000000002</c:v>
                </c:pt>
                <c:pt idx="6">
                  <c:v>0.2275712</c:v>
                </c:pt>
                <c:pt idx="7">
                  <c:v>0.20011909999999999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485E-4167-98BD-3F60B697979D}"/>
            </c:ext>
          </c:extLst>
        </c:ser>
        <c:ser>
          <c:idx val="14"/>
          <c:order val="14"/>
          <c:tx>
            <c:strRef>
              <c:f>'MTF max'!$P$2</c:f>
              <c:strCache>
                <c:ptCount val="1"/>
                <c:pt idx="0">
                  <c:v>0.49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max'!$P$3:$P$10</c:f>
              <c:numCache>
                <c:formatCode>General</c:formatCode>
                <c:ptCount val="8"/>
                <c:pt idx="0">
                  <c:v>0.73410419999999998</c:v>
                </c:pt>
                <c:pt idx="1">
                  <c:v>0.7291434</c:v>
                </c:pt>
                <c:pt idx="2">
                  <c:v>0.59098519999999999</c:v>
                </c:pt>
                <c:pt idx="3">
                  <c:v>0.37406040000000002</c:v>
                </c:pt>
                <c:pt idx="4">
                  <c:v>0.2956415</c:v>
                </c:pt>
                <c:pt idx="5">
                  <c:v>0.251637</c:v>
                </c:pt>
                <c:pt idx="6">
                  <c:v>0.21024979999999999</c:v>
                </c:pt>
                <c:pt idx="7">
                  <c:v>0.18824659999999999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85E-4167-98BD-3F60B697979D}"/>
            </c:ext>
          </c:extLst>
        </c:ser>
        <c:ser>
          <c:idx val="15"/>
          <c:order val="15"/>
          <c:tx>
            <c:strRef>
              <c:f>'MTF max'!$Q$2</c:f>
              <c:strCache>
                <c:ptCount val="1"/>
                <c:pt idx="0">
                  <c:v>0.56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max'!$Q$3:$Q$10</c:f>
              <c:numCache>
                <c:formatCode>General</c:formatCode>
                <c:ptCount val="8"/>
                <c:pt idx="0">
                  <c:v>0.73082539999999996</c:v>
                </c:pt>
                <c:pt idx="1">
                  <c:v>0.7155958</c:v>
                </c:pt>
                <c:pt idx="2">
                  <c:v>0.54989140000000003</c:v>
                </c:pt>
                <c:pt idx="3">
                  <c:v>0.366927</c:v>
                </c:pt>
                <c:pt idx="4">
                  <c:v>0.2875315</c:v>
                </c:pt>
                <c:pt idx="5">
                  <c:v>0.2378007</c:v>
                </c:pt>
                <c:pt idx="6">
                  <c:v>0.2001184</c:v>
                </c:pt>
                <c:pt idx="7">
                  <c:v>0.18032319999999999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485E-4167-98BD-3F60B697979D}"/>
            </c:ext>
          </c:extLst>
        </c:ser>
        <c:ser>
          <c:idx val="16"/>
          <c:order val="16"/>
          <c:tx>
            <c:strRef>
              <c:f>'MTF max'!$R$2</c:f>
              <c:strCache>
                <c:ptCount val="1"/>
                <c:pt idx="0">
                  <c:v>0.63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max'!$R$3:$R$10</c:f>
              <c:numCache>
                <c:formatCode>General</c:formatCode>
                <c:ptCount val="8"/>
                <c:pt idx="0">
                  <c:v>0.72855709999999996</c:v>
                </c:pt>
                <c:pt idx="1">
                  <c:v>0.70155040000000002</c:v>
                </c:pt>
                <c:pt idx="2">
                  <c:v>0.50817570000000001</c:v>
                </c:pt>
                <c:pt idx="3">
                  <c:v>0.3568634</c:v>
                </c:pt>
                <c:pt idx="4">
                  <c:v>0.27788839999999998</c:v>
                </c:pt>
                <c:pt idx="5">
                  <c:v>0.22019050000000001</c:v>
                </c:pt>
                <c:pt idx="6">
                  <c:v>0.18817349999999999</c:v>
                </c:pt>
                <c:pt idx="7">
                  <c:v>0.1739058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485E-4167-98BD-3F60B697979D}"/>
            </c:ext>
          </c:extLst>
        </c:ser>
        <c:ser>
          <c:idx val="17"/>
          <c:order val="17"/>
          <c:tx>
            <c:strRef>
              <c:f>'MTF max'!$S$2</c:f>
              <c:strCache>
                <c:ptCount val="1"/>
                <c:pt idx="0">
                  <c:v>0.70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max'!$S$3:$S$10</c:f>
              <c:numCache>
                <c:formatCode>General</c:formatCode>
                <c:ptCount val="8"/>
                <c:pt idx="0">
                  <c:v>0.72540280000000001</c:v>
                </c:pt>
                <c:pt idx="1">
                  <c:v>0.68716980000000005</c:v>
                </c:pt>
                <c:pt idx="2">
                  <c:v>0.46805190000000002</c:v>
                </c:pt>
                <c:pt idx="3">
                  <c:v>0.3410338</c:v>
                </c:pt>
                <c:pt idx="4">
                  <c:v>0.2605595</c:v>
                </c:pt>
                <c:pt idx="5">
                  <c:v>0.2172345</c:v>
                </c:pt>
                <c:pt idx="6">
                  <c:v>0.18203859999999999</c:v>
                </c:pt>
                <c:pt idx="7">
                  <c:v>0.16701279999999999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485E-4167-98BD-3F60B697979D}"/>
            </c:ext>
          </c:extLst>
        </c:ser>
        <c:ser>
          <c:idx val="18"/>
          <c:order val="18"/>
          <c:tx>
            <c:strRef>
              <c:f>'MTF max'!$T$2</c:f>
              <c:strCache>
                <c:ptCount val="1"/>
                <c:pt idx="0">
                  <c:v>0.77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max'!$T$3:$T$10</c:f>
              <c:numCache>
                <c:formatCode>General</c:formatCode>
                <c:ptCount val="8"/>
                <c:pt idx="0">
                  <c:v>0.72239600000000004</c:v>
                </c:pt>
                <c:pt idx="1">
                  <c:v>0.6726124</c:v>
                </c:pt>
                <c:pt idx="2">
                  <c:v>0.43097600000000003</c:v>
                </c:pt>
                <c:pt idx="3">
                  <c:v>0.32185960000000002</c:v>
                </c:pt>
                <c:pt idx="4">
                  <c:v>0.24565390000000001</c:v>
                </c:pt>
                <c:pt idx="5">
                  <c:v>0.20581969999999999</c:v>
                </c:pt>
                <c:pt idx="6">
                  <c:v>0.17629300000000001</c:v>
                </c:pt>
                <c:pt idx="7">
                  <c:v>0.1611699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485E-4167-98BD-3F60B697979D}"/>
            </c:ext>
          </c:extLst>
        </c:ser>
        <c:ser>
          <c:idx val="19"/>
          <c:order val="19"/>
          <c:tx>
            <c:strRef>
              <c:f>'MTF max'!$U$2</c:f>
              <c:strCache>
                <c:ptCount val="1"/>
                <c:pt idx="0">
                  <c:v>0.84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max'!$U$3:$U$10</c:f>
              <c:numCache>
                <c:formatCode>General</c:formatCode>
                <c:ptCount val="8"/>
                <c:pt idx="0">
                  <c:v>0.71939889999999995</c:v>
                </c:pt>
                <c:pt idx="1">
                  <c:v>0.65780629999999995</c:v>
                </c:pt>
                <c:pt idx="2">
                  <c:v>0.39746809999999999</c:v>
                </c:pt>
                <c:pt idx="3">
                  <c:v>0.3015813</c:v>
                </c:pt>
                <c:pt idx="4">
                  <c:v>0.2425107</c:v>
                </c:pt>
                <c:pt idx="5">
                  <c:v>0.19903580000000001</c:v>
                </c:pt>
                <c:pt idx="6">
                  <c:v>0.1699764</c:v>
                </c:pt>
                <c:pt idx="7">
                  <c:v>0.1556612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485E-4167-98BD-3F60B697979D}"/>
            </c:ext>
          </c:extLst>
        </c:ser>
        <c:ser>
          <c:idx val="20"/>
          <c:order val="20"/>
          <c:tx>
            <c:strRef>
              <c:f>'MTF max'!$V$2</c:f>
              <c:strCache>
                <c:ptCount val="1"/>
                <c:pt idx="0">
                  <c:v>0.91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max'!$V$3:$V$10</c:f>
              <c:numCache>
                <c:formatCode>General</c:formatCode>
                <c:ptCount val="8"/>
                <c:pt idx="0">
                  <c:v>0.71602650000000001</c:v>
                </c:pt>
                <c:pt idx="1">
                  <c:v>0.64288710000000004</c:v>
                </c:pt>
                <c:pt idx="2">
                  <c:v>0.37248530000000002</c:v>
                </c:pt>
                <c:pt idx="3">
                  <c:v>0.28605560000000002</c:v>
                </c:pt>
                <c:pt idx="4">
                  <c:v>0.2382195</c:v>
                </c:pt>
                <c:pt idx="5">
                  <c:v>0.19539629999999999</c:v>
                </c:pt>
                <c:pt idx="6">
                  <c:v>0.16650889999999999</c:v>
                </c:pt>
                <c:pt idx="7">
                  <c:v>0.1507349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485E-4167-98BD-3F60B697979D}"/>
            </c:ext>
          </c:extLst>
        </c:ser>
        <c:bandFmts>
          <c:bandFmt>
            <c:idx val="0"/>
            <c:spPr>
              <a:solidFill>
                <a:schemeClr val="tx1"/>
              </a:solidFill>
            </c:spPr>
          </c:bandFmt>
          <c:bandFmt>
            <c:idx val="1"/>
            <c:spPr>
              <a:solidFill>
                <a:srgbClr val="FF0000"/>
              </a:solidFill>
            </c:spPr>
          </c:bandFmt>
          <c:bandFmt>
            <c:idx val="2"/>
            <c:spPr>
              <a:solidFill>
                <a:srgbClr val="FFC000"/>
              </a:solidFill>
            </c:spPr>
          </c:bandFmt>
          <c:bandFmt>
            <c:idx val="3"/>
            <c:spPr>
              <a:solidFill>
                <a:srgbClr val="00B050"/>
              </a:solidFill>
            </c:spPr>
          </c:bandFmt>
          <c:bandFmt>
            <c:idx val="4"/>
            <c:spPr>
              <a:solidFill>
                <a:srgbClr val="0070C0"/>
              </a:solidFill>
            </c:spPr>
          </c:bandFmt>
          <c:bandFmt>
            <c:idx val="8"/>
            <c:spPr>
              <a:solidFill>
                <a:schemeClr val="accent3">
                  <a:lumMod val="60000"/>
                </a:schemeClr>
              </a:solidFill>
              <a:ln/>
              <a:effectLst/>
              <a:sp3d/>
            </c:spPr>
          </c:bandFmt>
          <c:bandFmt>
            <c:idx val="9"/>
            <c:spPr>
              <a:solidFill>
                <a:schemeClr val="accent4">
                  <a:lumMod val="60000"/>
                </a:schemeClr>
              </a:solidFill>
              <a:ln/>
              <a:effectLst/>
              <a:sp3d/>
            </c:spPr>
          </c:bandFmt>
          <c:bandFmt>
            <c:idx val="10"/>
            <c:spPr>
              <a:solidFill>
                <a:schemeClr val="accent5">
                  <a:lumMod val="60000"/>
                </a:schemeClr>
              </a:solidFill>
              <a:ln/>
              <a:effectLst/>
              <a:sp3d/>
            </c:spPr>
          </c:bandFmt>
          <c:bandFmt>
            <c:idx val="11"/>
            <c:spPr>
              <a:solidFill>
                <a:schemeClr val="accent6">
                  <a:lumMod val="60000"/>
                </a:schemeClr>
              </a:solidFill>
              <a:ln/>
              <a:effectLst/>
              <a:sp3d/>
            </c:spPr>
          </c:bandFmt>
          <c:bandFmt>
            <c:idx val="12"/>
            <c:spPr>
              <a:solidFill>
                <a:schemeClr val="accent1">
                  <a:lumMod val="80000"/>
                  <a:lumOff val="20000"/>
                </a:schemeClr>
              </a:solidFill>
              <a:ln/>
              <a:effectLst/>
              <a:sp3d/>
            </c:spPr>
          </c:bandFmt>
          <c:bandFmt>
            <c:idx val="13"/>
            <c:spPr>
              <a:solidFill>
                <a:schemeClr val="accent2">
                  <a:lumMod val="80000"/>
                  <a:lumOff val="20000"/>
                </a:schemeClr>
              </a:solidFill>
              <a:ln/>
              <a:effectLst/>
              <a:sp3d/>
            </c:spPr>
          </c:bandFmt>
          <c:bandFmt>
            <c:idx val="14"/>
            <c:spPr>
              <a:solidFill>
                <a:schemeClr val="accent3">
                  <a:lumMod val="80000"/>
                  <a:lumOff val="20000"/>
                </a:schemeClr>
              </a:solidFill>
              <a:ln/>
              <a:effectLst/>
              <a:sp3d/>
            </c:spPr>
          </c:bandFmt>
        </c:bandFmts>
        <c:axId val="661299824"/>
        <c:axId val="661309184"/>
        <c:axId val="1018127504"/>
      </c:surfaceChart>
      <c:catAx>
        <c:axId val="661299824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800"/>
                </a:pPr>
                <a:r>
                  <a:rPr lang="en-US" sz="1800"/>
                  <a:t>Pupil size (mm)</a:t>
                </a:r>
              </a:p>
            </c:rich>
          </c:tx>
          <c:layout>
            <c:manualLayout>
              <c:xMode val="edge"/>
              <c:yMode val="edge"/>
              <c:x val="0.4397615811245828"/>
              <c:y val="0.7858760202873199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61309184"/>
        <c:crosses val="autoZero"/>
        <c:auto val="1"/>
        <c:lblAlgn val="ctr"/>
        <c:lblOffset val="100"/>
        <c:noMultiLvlLbl val="0"/>
      </c:catAx>
      <c:valAx>
        <c:axId val="661309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61299824"/>
        <c:crosses val="autoZero"/>
        <c:crossBetween val="midCat"/>
      </c:valAx>
      <c:serAx>
        <c:axId val="1018127504"/>
        <c:scaling>
          <c:orientation val="minMax"/>
        </c:scaling>
        <c:delete val="0"/>
        <c:axPos val="b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Corneal SA (µm)</a:t>
                </a:r>
              </a:p>
            </c:rich>
          </c:tx>
          <c:layout>
            <c:manualLayout>
              <c:xMode val="edge"/>
              <c:yMode val="edge"/>
              <c:x val="0.23356325338925407"/>
              <c:y val="0.32803816548115688"/>
            </c:manualLayout>
          </c:layout>
          <c:overlay val="0"/>
          <c:spPr>
            <a:noFill/>
            <a:ln>
              <a:noFill/>
            </a:ln>
            <a:effectLst/>
          </c:spPr>
        </c:title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61309184"/>
        <c:crosses val="autoZero"/>
      </c:serAx>
    </c:plotArea>
    <c:legend>
      <c:legendPos val="b"/>
      <c:layout>
        <c:manualLayout>
          <c:xMode val="edge"/>
          <c:yMode val="edge"/>
          <c:x val="2.142156193294806E-4"/>
          <c:y val="0.83708459802712842"/>
          <c:w val="0.9997857544512736"/>
          <c:h val="3.1841527940954094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 rtl="0">
            <a:defRPr sz="2000"/>
          </a:pPr>
          <a:endParaRPr lang="en-US"/>
        </a:p>
      </c:txPr>
    </c:legend>
    <c:plotVisOnly val="1"/>
    <c:dispBlanksAs val="zero"/>
    <c:showDLblsOverMax val="0"/>
    <c:extLst/>
  </c:chart>
  <c:spPr>
    <a:noFill/>
    <a:ln>
      <a:noFill/>
    </a:ln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90"/>
      <c:rotY val="0"/>
      <c:depthPercent val="80"/>
      <c:rAngAx val="0"/>
      <c:perspective val="0"/>
    </c:view3D>
    <c:floor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4475808056630996E-2"/>
          <c:y val="0.10389798725765061"/>
          <c:w val="0.91688997654723281"/>
          <c:h val="0.63669083441909158"/>
        </c:manualLayout>
      </c:layout>
      <c:surfaceChart>
        <c:wireframe val="0"/>
        <c:ser>
          <c:idx val="0"/>
          <c:order val="0"/>
          <c:tx>
            <c:strRef>
              <c:f>'MTF max'!$B$2</c:f>
              <c:strCache>
                <c:ptCount val="1"/>
                <c:pt idx="0">
                  <c:v>-0.49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max'!$B$3:$B$10</c:f>
              <c:numCache>
                <c:formatCode>General</c:formatCode>
                <c:ptCount val="8"/>
                <c:pt idx="0">
                  <c:v>0.72578739999999997</c:v>
                </c:pt>
                <c:pt idx="1">
                  <c:v>0.69213899999999995</c:v>
                </c:pt>
                <c:pt idx="2">
                  <c:v>0.49252750000000001</c:v>
                </c:pt>
                <c:pt idx="3">
                  <c:v>0.34538960000000002</c:v>
                </c:pt>
                <c:pt idx="4">
                  <c:v>0.261378</c:v>
                </c:pt>
                <c:pt idx="5">
                  <c:v>0.2025604</c:v>
                </c:pt>
                <c:pt idx="6">
                  <c:v>0.16850100000000001</c:v>
                </c:pt>
                <c:pt idx="7">
                  <c:v>0.13994709999999999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86-4ED4-B111-699E6AD54AB6}"/>
            </c:ext>
          </c:extLst>
        </c:ser>
        <c:ser>
          <c:idx val="1"/>
          <c:order val="1"/>
          <c:tx>
            <c:strRef>
              <c:f>'MTF max'!$C$2</c:f>
              <c:strCache>
                <c:ptCount val="1"/>
                <c:pt idx="0">
                  <c:v>-0.42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max'!$C$3:$C$10</c:f>
              <c:numCache>
                <c:formatCode>General</c:formatCode>
                <c:ptCount val="8"/>
                <c:pt idx="0">
                  <c:v>0.73102579999999995</c:v>
                </c:pt>
                <c:pt idx="1">
                  <c:v>0.71820879999999998</c:v>
                </c:pt>
                <c:pt idx="2">
                  <c:v>0.56438699999999997</c:v>
                </c:pt>
                <c:pt idx="3">
                  <c:v>0.35916930000000002</c:v>
                </c:pt>
                <c:pt idx="4">
                  <c:v>0.27260190000000001</c:v>
                </c:pt>
                <c:pt idx="5">
                  <c:v>0.2250229</c:v>
                </c:pt>
                <c:pt idx="6">
                  <c:v>0.1838455</c:v>
                </c:pt>
                <c:pt idx="7">
                  <c:v>0.15486150000000001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86-4ED4-B111-699E6AD54AB6}"/>
            </c:ext>
          </c:extLst>
        </c:ser>
        <c:ser>
          <c:idx val="2"/>
          <c:order val="2"/>
          <c:tx>
            <c:strRef>
              <c:f>'MTF max'!$D$2</c:f>
              <c:strCache>
                <c:ptCount val="1"/>
                <c:pt idx="0">
                  <c:v>-0.35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max'!$D$3:$D$10</c:f>
              <c:numCache>
                <c:formatCode>General</c:formatCode>
                <c:ptCount val="8"/>
                <c:pt idx="0">
                  <c:v>0.73519599999999996</c:v>
                </c:pt>
                <c:pt idx="1">
                  <c:v>0.74037120000000001</c:v>
                </c:pt>
                <c:pt idx="2">
                  <c:v>0.63059569999999998</c:v>
                </c:pt>
                <c:pt idx="3">
                  <c:v>0.38996449999999999</c:v>
                </c:pt>
                <c:pt idx="4">
                  <c:v>0.32075559999999997</c:v>
                </c:pt>
                <c:pt idx="5">
                  <c:v>0.25208469999999999</c:v>
                </c:pt>
                <c:pt idx="6">
                  <c:v>0.20127919999999999</c:v>
                </c:pt>
                <c:pt idx="7">
                  <c:v>0.17201810000000001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86-4ED4-B111-699E6AD54AB6}"/>
            </c:ext>
          </c:extLst>
        </c:ser>
        <c:ser>
          <c:idx val="3"/>
          <c:order val="3"/>
          <c:tx>
            <c:strRef>
              <c:f>'MTF max'!$E$2</c:f>
              <c:strCache>
                <c:ptCount val="1"/>
                <c:pt idx="0">
                  <c:v>-0.28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max'!$E$3:$E$10</c:f>
              <c:numCache>
                <c:formatCode>General</c:formatCode>
                <c:ptCount val="8"/>
                <c:pt idx="0">
                  <c:v>0.73895860000000002</c:v>
                </c:pt>
                <c:pt idx="1">
                  <c:v>0.75888219999999995</c:v>
                </c:pt>
                <c:pt idx="2">
                  <c:v>0.68809500000000001</c:v>
                </c:pt>
                <c:pt idx="3">
                  <c:v>0.49645660000000003</c:v>
                </c:pt>
                <c:pt idx="4">
                  <c:v>0.36149320000000001</c:v>
                </c:pt>
                <c:pt idx="5">
                  <c:v>0.2786883</c:v>
                </c:pt>
                <c:pt idx="6">
                  <c:v>0.23081389999999999</c:v>
                </c:pt>
                <c:pt idx="7">
                  <c:v>0.19642879999999999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186-4ED4-B111-699E6AD54AB6}"/>
            </c:ext>
          </c:extLst>
        </c:ser>
        <c:ser>
          <c:idx val="4"/>
          <c:order val="4"/>
          <c:tx>
            <c:strRef>
              <c:f>'MTF max'!$F$2</c:f>
              <c:strCache>
                <c:ptCount val="1"/>
                <c:pt idx="0">
                  <c:v>-0.21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max'!$F$3:$F$10</c:f>
              <c:numCache>
                <c:formatCode>General</c:formatCode>
                <c:ptCount val="8"/>
                <c:pt idx="0">
                  <c:v>0.74173829999999996</c:v>
                </c:pt>
                <c:pt idx="1">
                  <c:v>0.77305869999999999</c:v>
                </c:pt>
                <c:pt idx="2">
                  <c:v>0.73685610000000001</c:v>
                </c:pt>
                <c:pt idx="3">
                  <c:v>0.60427960000000003</c:v>
                </c:pt>
                <c:pt idx="4">
                  <c:v>0.38850050000000003</c:v>
                </c:pt>
                <c:pt idx="5">
                  <c:v>0.33558379999999999</c:v>
                </c:pt>
                <c:pt idx="6">
                  <c:v>0.27128999999999998</c:v>
                </c:pt>
                <c:pt idx="7">
                  <c:v>0.2284311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186-4ED4-B111-699E6AD54AB6}"/>
            </c:ext>
          </c:extLst>
        </c:ser>
        <c:ser>
          <c:idx val="5"/>
          <c:order val="5"/>
          <c:tx>
            <c:strRef>
              <c:f>'MTF max'!$G$2</c:f>
              <c:strCache>
                <c:ptCount val="1"/>
                <c:pt idx="0">
                  <c:v>-0.14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max'!$G$3:$G$10</c:f>
              <c:numCache>
                <c:formatCode>General</c:formatCode>
                <c:ptCount val="8"/>
                <c:pt idx="0">
                  <c:v>0.74367649999999996</c:v>
                </c:pt>
                <c:pt idx="1">
                  <c:v>0.78252659999999996</c:v>
                </c:pt>
                <c:pt idx="2">
                  <c:v>0.77547290000000002</c:v>
                </c:pt>
                <c:pt idx="3">
                  <c:v>0.70017019999999996</c:v>
                </c:pt>
                <c:pt idx="4">
                  <c:v>0.53874529999999998</c:v>
                </c:pt>
                <c:pt idx="5">
                  <c:v>0.38285989999999998</c:v>
                </c:pt>
                <c:pt idx="6">
                  <c:v>0.32010309999999997</c:v>
                </c:pt>
                <c:pt idx="7">
                  <c:v>0.27414339999999998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186-4ED4-B111-699E6AD54AB6}"/>
            </c:ext>
          </c:extLst>
        </c:ser>
        <c:ser>
          <c:idx val="6"/>
          <c:order val="6"/>
          <c:tx>
            <c:strRef>
              <c:f>'MTF max'!$H$2</c:f>
              <c:strCache>
                <c:ptCount val="1"/>
                <c:pt idx="0">
                  <c:v>-0.07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max'!$H$3:$H$10</c:f>
              <c:numCache>
                <c:formatCode>General</c:formatCode>
                <c:ptCount val="8"/>
                <c:pt idx="0">
                  <c:v>0.74487420000000004</c:v>
                </c:pt>
                <c:pt idx="1">
                  <c:v>0.79093990000000003</c:v>
                </c:pt>
                <c:pt idx="2">
                  <c:v>0.80225519999999995</c:v>
                </c:pt>
                <c:pt idx="3">
                  <c:v>0.77602950000000004</c:v>
                </c:pt>
                <c:pt idx="4">
                  <c:v>0.69049950000000004</c:v>
                </c:pt>
                <c:pt idx="5">
                  <c:v>0.53603149999999999</c:v>
                </c:pt>
                <c:pt idx="6">
                  <c:v>0.3971904</c:v>
                </c:pt>
                <c:pt idx="7">
                  <c:v>0.35527069999999999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186-4ED4-B111-699E6AD54AB6}"/>
            </c:ext>
          </c:extLst>
        </c:ser>
        <c:ser>
          <c:idx val="7"/>
          <c:order val="7"/>
          <c:tx>
            <c:strRef>
              <c:f>'MTF max'!$I$2</c:f>
              <c:strCache>
                <c:ptCount val="1"/>
                <c:pt idx="0">
                  <c:v>0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max'!$I$3:$I$10</c:f>
              <c:numCache>
                <c:formatCode>General</c:formatCode>
                <c:ptCount val="8"/>
                <c:pt idx="0">
                  <c:v>0.74538800000000005</c:v>
                </c:pt>
                <c:pt idx="1">
                  <c:v>0.79446039999999996</c:v>
                </c:pt>
                <c:pt idx="2">
                  <c:v>0.82113270000000005</c:v>
                </c:pt>
                <c:pt idx="3">
                  <c:v>0.82738480000000003</c:v>
                </c:pt>
                <c:pt idx="4">
                  <c:v>0.80594710000000003</c:v>
                </c:pt>
                <c:pt idx="5">
                  <c:v>0.74672879999999997</c:v>
                </c:pt>
                <c:pt idx="6">
                  <c:v>0.6516111</c:v>
                </c:pt>
                <c:pt idx="7">
                  <c:v>0.5248467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186-4ED4-B111-699E6AD54AB6}"/>
            </c:ext>
          </c:extLst>
        </c:ser>
        <c:ser>
          <c:idx val="8"/>
          <c:order val="8"/>
          <c:tx>
            <c:strRef>
              <c:f>'MTF max'!$J$2</c:f>
              <c:strCache>
                <c:ptCount val="1"/>
                <c:pt idx="0">
                  <c:v>0.07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max'!$J$3:$J$10</c:f>
              <c:numCache>
                <c:formatCode>General</c:formatCode>
                <c:ptCount val="8"/>
                <c:pt idx="0">
                  <c:v>0.74543749999999998</c:v>
                </c:pt>
                <c:pt idx="1">
                  <c:v>0.79697260000000003</c:v>
                </c:pt>
                <c:pt idx="2">
                  <c:v>0.83027340000000005</c:v>
                </c:pt>
                <c:pt idx="3">
                  <c:v>0.85270979999999996</c:v>
                </c:pt>
                <c:pt idx="4">
                  <c:v>0.86536959999999996</c:v>
                </c:pt>
                <c:pt idx="5">
                  <c:v>0.87092519999999995</c:v>
                </c:pt>
                <c:pt idx="6">
                  <c:v>0.87227589999999999</c:v>
                </c:pt>
                <c:pt idx="7">
                  <c:v>0.86802120000000005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186-4ED4-B111-699E6AD54AB6}"/>
            </c:ext>
          </c:extLst>
        </c:ser>
        <c:ser>
          <c:idx val="9"/>
          <c:order val="9"/>
          <c:tx>
            <c:strRef>
              <c:f>'MTF max'!$K$2</c:f>
              <c:strCache>
                <c:ptCount val="1"/>
                <c:pt idx="0">
                  <c:v>0.14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max'!$K$3:$K$10</c:f>
              <c:numCache>
                <c:formatCode>General</c:formatCode>
                <c:ptCount val="8"/>
                <c:pt idx="0">
                  <c:v>0.74546780000000001</c:v>
                </c:pt>
                <c:pt idx="1">
                  <c:v>0.79544630000000005</c:v>
                </c:pt>
                <c:pt idx="2">
                  <c:v>0.83024279999999995</c:v>
                </c:pt>
                <c:pt idx="3">
                  <c:v>0.85257019999999994</c:v>
                </c:pt>
                <c:pt idx="4">
                  <c:v>0.86160959999999998</c:v>
                </c:pt>
                <c:pt idx="5">
                  <c:v>0.86261489999999996</c:v>
                </c:pt>
                <c:pt idx="6">
                  <c:v>0.84187080000000003</c:v>
                </c:pt>
                <c:pt idx="7">
                  <c:v>0.77824660000000001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186-4ED4-B111-699E6AD54AB6}"/>
            </c:ext>
          </c:extLst>
        </c:ser>
        <c:ser>
          <c:idx val="10"/>
          <c:order val="10"/>
          <c:tx>
            <c:strRef>
              <c:f>'MTF max'!$L$2</c:f>
              <c:strCache>
                <c:ptCount val="1"/>
                <c:pt idx="0">
                  <c:v>0.21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max'!$L$3:$L$10</c:f>
              <c:numCache>
                <c:formatCode>General</c:formatCode>
                <c:ptCount val="8"/>
                <c:pt idx="0">
                  <c:v>0.74498889999999995</c:v>
                </c:pt>
                <c:pt idx="1">
                  <c:v>0.79312839999999996</c:v>
                </c:pt>
                <c:pt idx="2">
                  <c:v>0.82218919999999995</c:v>
                </c:pt>
                <c:pt idx="3">
                  <c:v>0.8286211</c:v>
                </c:pt>
                <c:pt idx="4">
                  <c:v>0.80436490000000005</c:v>
                </c:pt>
                <c:pt idx="5">
                  <c:v>0.73202619999999996</c:v>
                </c:pt>
                <c:pt idx="6">
                  <c:v>0.59591150000000004</c:v>
                </c:pt>
                <c:pt idx="7">
                  <c:v>0.46336959999999999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186-4ED4-B111-699E6AD54AB6}"/>
            </c:ext>
          </c:extLst>
        </c:ser>
        <c:ser>
          <c:idx val="11"/>
          <c:order val="11"/>
          <c:tx>
            <c:strRef>
              <c:f>'MTF max'!$M$2</c:f>
              <c:strCache>
                <c:ptCount val="1"/>
                <c:pt idx="0">
                  <c:v>0.28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max'!$M$3:$M$10</c:f>
              <c:numCache>
                <c:formatCode>General</c:formatCode>
                <c:ptCount val="8"/>
                <c:pt idx="0">
                  <c:v>0.74394130000000003</c:v>
                </c:pt>
                <c:pt idx="1">
                  <c:v>0.78880879999999998</c:v>
                </c:pt>
                <c:pt idx="2">
                  <c:v>0.80707600000000002</c:v>
                </c:pt>
                <c:pt idx="3">
                  <c:v>0.7849486</c:v>
                </c:pt>
                <c:pt idx="4">
                  <c:v>0.70151490000000005</c:v>
                </c:pt>
                <c:pt idx="5">
                  <c:v>0.53635999999999995</c:v>
                </c:pt>
                <c:pt idx="6">
                  <c:v>0.42447580000000001</c:v>
                </c:pt>
                <c:pt idx="7">
                  <c:v>0.35651110000000003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186-4ED4-B111-699E6AD54AB6}"/>
            </c:ext>
          </c:extLst>
        </c:ser>
        <c:ser>
          <c:idx val="12"/>
          <c:order val="12"/>
          <c:tx>
            <c:strRef>
              <c:f>'MTF max'!$N$2</c:f>
              <c:strCache>
                <c:ptCount val="1"/>
                <c:pt idx="0">
                  <c:v>0.35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max'!$N$3:$N$10</c:f>
              <c:numCache>
                <c:formatCode>General</c:formatCode>
                <c:ptCount val="8"/>
                <c:pt idx="0">
                  <c:v>0.74225030000000003</c:v>
                </c:pt>
                <c:pt idx="1">
                  <c:v>0.78227999999999998</c:v>
                </c:pt>
                <c:pt idx="2">
                  <c:v>0.78565490000000004</c:v>
                </c:pt>
                <c:pt idx="3">
                  <c:v>0.72835850000000002</c:v>
                </c:pt>
                <c:pt idx="4">
                  <c:v>0.57436600000000004</c:v>
                </c:pt>
                <c:pt idx="5">
                  <c:v>0.41311189999999998</c:v>
                </c:pt>
                <c:pt idx="6">
                  <c:v>0.3549715</c:v>
                </c:pt>
                <c:pt idx="7">
                  <c:v>0.30018240000000002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186-4ED4-B111-699E6AD54AB6}"/>
            </c:ext>
          </c:extLst>
        </c:ser>
        <c:ser>
          <c:idx val="13"/>
          <c:order val="13"/>
          <c:tx>
            <c:strRef>
              <c:f>'MTF max'!$O$2</c:f>
              <c:strCache>
                <c:ptCount val="1"/>
                <c:pt idx="0">
                  <c:v>0.42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max'!$O$3:$O$10</c:f>
              <c:numCache>
                <c:formatCode>General</c:formatCode>
                <c:ptCount val="8"/>
                <c:pt idx="0">
                  <c:v>0.74074379999999995</c:v>
                </c:pt>
                <c:pt idx="1">
                  <c:v>0.77413430000000005</c:v>
                </c:pt>
                <c:pt idx="2">
                  <c:v>0.75962600000000002</c:v>
                </c:pt>
                <c:pt idx="3">
                  <c:v>0.65870879999999998</c:v>
                </c:pt>
                <c:pt idx="4">
                  <c:v>0.44976389999999999</c:v>
                </c:pt>
                <c:pt idx="5">
                  <c:v>0.38274599999999998</c:v>
                </c:pt>
                <c:pt idx="6">
                  <c:v>0.31298680000000001</c:v>
                </c:pt>
                <c:pt idx="7">
                  <c:v>0.26407170000000002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6186-4ED4-B111-699E6AD54AB6}"/>
            </c:ext>
          </c:extLst>
        </c:ser>
        <c:ser>
          <c:idx val="14"/>
          <c:order val="14"/>
          <c:tx>
            <c:strRef>
              <c:f>'MTF max'!$P$2</c:f>
              <c:strCache>
                <c:ptCount val="1"/>
                <c:pt idx="0">
                  <c:v>0.49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max'!$P$3:$P$10</c:f>
              <c:numCache>
                <c:formatCode>General</c:formatCode>
                <c:ptCount val="8"/>
                <c:pt idx="0">
                  <c:v>0.73919939999999995</c:v>
                </c:pt>
                <c:pt idx="1">
                  <c:v>0.76509649999999996</c:v>
                </c:pt>
                <c:pt idx="2">
                  <c:v>0.73114060000000003</c:v>
                </c:pt>
                <c:pt idx="3">
                  <c:v>0.58421259999999997</c:v>
                </c:pt>
                <c:pt idx="4">
                  <c:v>0.39698230000000001</c:v>
                </c:pt>
                <c:pt idx="5">
                  <c:v>0.32542710000000002</c:v>
                </c:pt>
                <c:pt idx="6">
                  <c:v>0.27206720000000001</c:v>
                </c:pt>
                <c:pt idx="7">
                  <c:v>0.23667350000000001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186-4ED4-B111-699E6AD54AB6}"/>
            </c:ext>
          </c:extLst>
        </c:ser>
        <c:ser>
          <c:idx val="15"/>
          <c:order val="15"/>
          <c:tx>
            <c:strRef>
              <c:f>'MTF max'!$Q$2</c:f>
              <c:strCache>
                <c:ptCount val="1"/>
                <c:pt idx="0">
                  <c:v>0.56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max'!$Q$3:$Q$10</c:f>
              <c:numCache>
                <c:formatCode>General</c:formatCode>
                <c:ptCount val="8"/>
                <c:pt idx="0">
                  <c:v>0.73686940000000001</c:v>
                </c:pt>
                <c:pt idx="1">
                  <c:v>0.75562059999999998</c:v>
                </c:pt>
                <c:pt idx="2">
                  <c:v>0.69823250000000003</c:v>
                </c:pt>
                <c:pt idx="3">
                  <c:v>0.50930540000000002</c:v>
                </c:pt>
                <c:pt idx="4">
                  <c:v>0.38419039999999999</c:v>
                </c:pt>
                <c:pt idx="5">
                  <c:v>0.30387049999999999</c:v>
                </c:pt>
                <c:pt idx="6">
                  <c:v>0.25508219999999998</c:v>
                </c:pt>
                <c:pt idx="7">
                  <c:v>0.2165531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6186-4ED4-B111-699E6AD54AB6}"/>
            </c:ext>
          </c:extLst>
        </c:ser>
        <c:ser>
          <c:idx val="16"/>
          <c:order val="16"/>
          <c:tx>
            <c:strRef>
              <c:f>'MTF max'!$R$2</c:f>
              <c:strCache>
                <c:ptCount val="1"/>
                <c:pt idx="0">
                  <c:v>0.63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max'!$R$3:$R$10</c:f>
              <c:numCache>
                <c:formatCode>General</c:formatCode>
                <c:ptCount val="8"/>
                <c:pt idx="0">
                  <c:v>0.73478949999999998</c:v>
                </c:pt>
                <c:pt idx="1">
                  <c:v>0.74512179999999995</c:v>
                </c:pt>
                <c:pt idx="2">
                  <c:v>0.66361300000000001</c:v>
                </c:pt>
                <c:pt idx="3">
                  <c:v>0.4398706</c:v>
                </c:pt>
                <c:pt idx="4">
                  <c:v>0.35729699999999998</c:v>
                </c:pt>
                <c:pt idx="5">
                  <c:v>0.28237319999999999</c:v>
                </c:pt>
                <c:pt idx="6">
                  <c:v>0.23290859999999999</c:v>
                </c:pt>
                <c:pt idx="7">
                  <c:v>0.19973179999999999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186-4ED4-B111-699E6AD54AB6}"/>
            </c:ext>
          </c:extLst>
        </c:ser>
        <c:ser>
          <c:idx val="17"/>
          <c:order val="17"/>
          <c:tx>
            <c:strRef>
              <c:f>'MTF max'!$S$2</c:f>
              <c:strCache>
                <c:ptCount val="1"/>
                <c:pt idx="0">
                  <c:v>0.70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max'!$S$3:$S$10</c:f>
              <c:numCache>
                <c:formatCode>General</c:formatCode>
                <c:ptCount val="8"/>
                <c:pt idx="0">
                  <c:v>0.73263449999999997</c:v>
                </c:pt>
                <c:pt idx="1">
                  <c:v>0.73381269999999998</c:v>
                </c:pt>
                <c:pt idx="2">
                  <c:v>0.62751509999999999</c:v>
                </c:pt>
                <c:pt idx="3">
                  <c:v>0.3889649</c:v>
                </c:pt>
                <c:pt idx="4">
                  <c:v>0.32081340000000003</c:v>
                </c:pt>
                <c:pt idx="5">
                  <c:v>0.25700010000000001</c:v>
                </c:pt>
                <c:pt idx="6">
                  <c:v>0.21846380000000001</c:v>
                </c:pt>
                <c:pt idx="7">
                  <c:v>0.1871468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6186-4ED4-B111-699E6AD54AB6}"/>
            </c:ext>
          </c:extLst>
        </c:ser>
        <c:ser>
          <c:idx val="18"/>
          <c:order val="18"/>
          <c:tx>
            <c:strRef>
              <c:f>'MTF max'!$T$2</c:f>
              <c:strCache>
                <c:ptCount val="1"/>
                <c:pt idx="0">
                  <c:v>0.77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max'!$T$3:$T$10</c:f>
              <c:numCache>
                <c:formatCode>General</c:formatCode>
                <c:ptCount val="8"/>
                <c:pt idx="0">
                  <c:v>0.72971799999999998</c:v>
                </c:pt>
                <c:pt idx="1">
                  <c:v>0.72187749999999995</c:v>
                </c:pt>
                <c:pt idx="2">
                  <c:v>0.59128630000000004</c:v>
                </c:pt>
                <c:pt idx="3">
                  <c:v>0.37602770000000002</c:v>
                </c:pt>
                <c:pt idx="4">
                  <c:v>0.29621140000000001</c:v>
                </c:pt>
                <c:pt idx="5">
                  <c:v>0.24873999999999999</c:v>
                </c:pt>
                <c:pt idx="6">
                  <c:v>0.20641809999999999</c:v>
                </c:pt>
                <c:pt idx="7">
                  <c:v>0.17559179999999999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6186-4ED4-B111-699E6AD54AB6}"/>
            </c:ext>
          </c:extLst>
        </c:ser>
        <c:ser>
          <c:idx val="19"/>
          <c:order val="19"/>
          <c:tx>
            <c:strRef>
              <c:f>'MTF max'!$U$2</c:f>
              <c:strCache>
                <c:ptCount val="1"/>
                <c:pt idx="0">
                  <c:v>0.84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max'!$U$3:$U$10</c:f>
              <c:numCache>
                <c:formatCode>General</c:formatCode>
                <c:ptCount val="8"/>
                <c:pt idx="0">
                  <c:v>0.72771580000000002</c:v>
                </c:pt>
                <c:pt idx="1">
                  <c:v>0.70934299999999995</c:v>
                </c:pt>
                <c:pt idx="2">
                  <c:v>0.55409679999999994</c:v>
                </c:pt>
                <c:pt idx="3">
                  <c:v>0.37080570000000002</c:v>
                </c:pt>
                <c:pt idx="4">
                  <c:v>0.29029539999999998</c:v>
                </c:pt>
                <c:pt idx="5">
                  <c:v>0.2326059</c:v>
                </c:pt>
                <c:pt idx="6">
                  <c:v>0.19441410000000001</c:v>
                </c:pt>
                <c:pt idx="7">
                  <c:v>0.1683113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6186-4ED4-B111-699E6AD54AB6}"/>
            </c:ext>
          </c:extLst>
        </c:ser>
        <c:ser>
          <c:idx val="20"/>
          <c:order val="20"/>
          <c:tx>
            <c:strRef>
              <c:f>'MTF max'!$V$2</c:f>
              <c:strCache>
                <c:ptCount val="1"/>
                <c:pt idx="0">
                  <c:v>0.91</c:v>
                </c:pt>
              </c:strCache>
            </c:strRef>
          </c:tx>
          <c:cat>
            <c:numRef>
              <c:f>'MTF max'!$A$3:$A$10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</c:numCache>
            </c:numRef>
          </c:cat>
          <c:val>
            <c:numRef>
              <c:f>'MTF max'!$V$3:$V$10</c:f>
              <c:numCache>
                <c:formatCode>General</c:formatCode>
                <c:ptCount val="8"/>
                <c:pt idx="0">
                  <c:v>0.72456609999999999</c:v>
                </c:pt>
                <c:pt idx="1">
                  <c:v>0.69716889999999998</c:v>
                </c:pt>
                <c:pt idx="2">
                  <c:v>0.51780870000000001</c:v>
                </c:pt>
                <c:pt idx="3">
                  <c:v>0.3618574</c:v>
                </c:pt>
                <c:pt idx="4">
                  <c:v>0.28048020000000001</c:v>
                </c:pt>
                <c:pt idx="5">
                  <c:v>0.22180240000000001</c:v>
                </c:pt>
                <c:pt idx="6">
                  <c:v>0.18780849999999999</c:v>
                </c:pt>
                <c:pt idx="7">
                  <c:v>0.16108449999999999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6186-4ED4-B111-699E6AD54AB6}"/>
            </c:ext>
          </c:extLst>
        </c:ser>
        <c:bandFmts>
          <c:bandFmt>
            <c:idx val="0"/>
            <c:spPr>
              <a:solidFill>
                <a:schemeClr val="tx1"/>
              </a:solidFill>
            </c:spPr>
          </c:bandFmt>
          <c:bandFmt>
            <c:idx val="1"/>
            <c:spPr>
              <a:solidFill>
                <a:srgbClr val="FF0000"/>
              </a:solidFill>
            </c:spPr>
          </c:bandFmt>
          <c:bandFmt>
            <c:idx val="2"/>
            <c:spPr>
              <a:solidFill>
                <a:srgbClr val="FFC000"/>
              </a:solidFill>
            </c:spPr>
          </c:bandFmt>
          <c:bandFmt>
            <c:idx val="3"/>
            <c:spPr>
              <a:solidFill>
                <a:srgbClr val="00B050"/>
              </a:solidFill>
            </c:spPr>
          </c:bandFmt>
          <c:bandFmt>
            <c:idx val="4"/>
            <c:spPr>
              <a:solidFill>
                <a:srgbClr val="0070C0"/>
              </a:solidFill>
            </c:spPr>
          </c:bandFmt>
          <c:bandFmt>
            <c:idx val="8"/>
            <c:spPr>
              <a:solidFill>
                <a:schemeClr val="accent3">
                  <a:lumMod val="60000"/>
                </a:schemeClr>
              </a:solidFill>
              <a:ln/>
              <a:effectLst/>
              <a:sp3d/>
            </c:spPr>
          </c:bandFmt>
          <c:bandFmt>
            <c:idx val="9"/>
            <c:spPr>
              <a:solidFill>
                <a:schemeClr val="accent4">
                  <a:lumMod val="60000"/>
                </a:schemeClr>
              </a:solidFill>
              <a:ln/>
              <a:effectLst/>
              <a:sp3d/>
            </c:spPr>
          </c:bandFmt>
          <c:bandFmt>
            <c:idx val="10"/>
            <c:spPr>
              <a:solidFill>
                <a:schemeClr val="accent5">
                  <a:lumMod val="60000"/>
                </a:schemeClr>
              </a:solidFill>
              <a:ln/>
              <a:effectLst/>
              <a:sp3d/>
            </c:spPr>
          </c:bandFmt>
          <c:bandFmt>
            <c:idx val="11"/>
            <c:spPr>
              <a:solidFill>
                <a:schemeClr val="accent6">
                  <a:lumMod val="60000"/>
                </a:schemeClr>
              </a:solidFill>
              <a:ln/>
              <a:effectLst/>
              <a:sp3d/>
            </c:spPr>
          </c:bandFmt>
          <c:bandFmt>
            <c:idx val="12"/>
            <c:spPr>
              <a:solidFill>
                <a:schemeClr val="accent1">
                  <a:lumMod val="80000"/>
                  <a:lumOff val="20000"/>
                </a:schemeClr>
              </a:solidFill>
              <a:ln/>
              <a:effectLst/>
              <a:sp3d/>
            </c:spPr>
          </c:bandFmt>
          <c:bandFmt>
            <c:idx val="13"/>
            <c:spPr>
              <a:solidFill>
                <a:schemeClr val="accent2">
                  <a:lumMod val="80000"/>
                  <a:lumOff val="20000"/>
                </a:schemeClr>
              </a:solidFill>
              <a:ln/>
              <a:effectLst/>
              <a:sp3d/>
            </c:spPr>
          </c:bandFmt>
          <c:bandFmt>
            <c:idx val="14"/>
            <c:spPr>
              <a:solidFill>
                <a:schemeClr val="accent3">
                  <a:lumMod val="80000"/>
                  <a:lumOff val="20000"/>
                </a:schemeClr>
              </a:solidFill>
              <a:ln/>
              <a:effectLst/>
              <a:sp3d/>
            </c:spPr>
          </c:bandFmt>
        </c:bandFmts>
        <c:axId val="661299824"/>
        <c:axId val="661309184"/>
        <c:axId val="1018127504"/>
      </c:surfaceChart>
      <c:catAx>
        <c:axId val="661299824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800"/>
                </a:pPr>
                <a:r>
                  <a:rPr lang="en-US" sz="1800"/>
                  <a:t>Pupil size (mm)</a:t>
                </a:r>
              </a:p>
            </c:rich>
          </c:tx>
          <c:layout>
            <c:manualLayout>
              <c:xMode val="edge"/>
              <c:yMode val="edge"/>
              <c:x val="0.4397615811245828"/>
              <c:y val="0.7858760202873199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61309184"/>
        <c:crosses val="autoZero"/>
        <c:auto val="1"/>
        <c:lblAlgn val="ctr"/>
        <c:lblOffset val="100"/>
        <c:noMultiLvlLbl val="0"/>
      </c:catAx>
      <c:valAx>
        <c:axId val="661309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61299824"/>
        <c:crosses val="autoZero"/>
        <c:crossBetween val="midCat"/>
      </c:valAx>
      <c:serAx>
        <c:axId val="1018127504"/>
        <c:scaling>
          <c:orientation val="minMax"/>
        </c:scaling>
        <c:delete val="0"/>
        <c:axPos val="b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Corneal SA (µm)</a:t>
                </a:r>
              </a:p>
            </c:rich>
          </c:tx>
          <c:layout>
            <c:manualLayout>
              <c:xMode val="edge"/>
              <c:yMode val="edge"/>
              <c:x val="0.22314755576235204"/>
              <c:y val="0.32803816548115688"/>
            </c:manualLayout>
          </c:layout>
          <c:overlay val="0"/>
          <c:spPr>
            <a:noFill/>
            <a:ln>
              <a:noFill/>
            </a:ln>
            <a:effectLst/>
          </c:spPr>
        </c:title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61309184"/>
        <c:crosses val="autoZero"/>
      </c:serAx>
      <c:spPr>
        <a:noFill/>
      </c:spPr>
    </c:plotArea>
    <c:plotVisOnly val="1"/>
    <c:dispBlanksAs val="zero"/>
    <c:showDLblsOverMax val="0"/>
    <c:extLst/>
  </c:chart>
  <c:spPr>
    <a:noFill/>
    <a:ln>
      <a:noFill/>
    </a:ln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85312049951834"/>
          <c:y val="4.7267213329102789E-2"/>
          <c:w val="0.82450218722659674"/>
          <c:h val="0.716674686497521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'3mm'!$F$1</c:f>
              <c:strCache>
                <c:ptCount val="1"/>
                <c:pt idx="0">
                  <c:v>Pod F GF 21.0 D 3mm SA 0.28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'Raw data measurements'!$D$6:$D$166</c:f>
              <c:numCache>
                <c:formatCode>General</c:formatCode>
                <c:ptCount val="161"/>
                <c:pt idx="0">
                  <c:v>19.977620000000002</c:v>
                </c:pt>
                <c:pt idx="1">
                  <c:v>20.027560000000001</c:v>
                </c:pt>
                <c:pt idx="2">
                  <c:v>20.07751</c:v>
                </c:pt>
                <c:pt idx="3">
                  <c:v>20.127479999999998</c:v>
                </c:pt>
                <c:pt idx="4">
                  <c:v>20.17746</c:v>
                </c:pt>
                <c:pt idx="5">
                  <c:v>20.227450000000001</c:v>
                </c:pt>
                <c:pt idx="6">
                  <c:v>20.277450000000002</c:v>
                </c:pt>
                <c:pt idx="7">
                  <c:v>20.327459999999999</c:v>
                </c:pt>
                <c:pt idx="8">
                  <c:v>20.377479999999998</c:v>
                </c:pt>
                <c:pt idx="9">
                  <c:v>20.427499999999998</c:v>
                </c:pt>
                <c:pt idx="10">
                  <c:v>20.477519999999998</c:v>
                </c:pt>
                <c:pt idx="11">
                  <c:v>20.527539999999998</c:v>
                </c:pt>
                <c:pt idx="12">
                  <c:v>20.577570000000001</c:v>
                </c:pt>
                <c:pt idx="13">
                  <c:v>20.62734</c:v>
                </c:pt>
                <c:pt idx="14">
                  <c:v>20.677350000000001</c:v>
                </c:pt>
                <c:pt idx="15">
                  <c:v>20.727609999999999</c:v>
                </c:pt>
                <c:pt idx="16">
                  <c:v>20.777609999999999</c:v>
                </c:pt>
                <c:pt idx="17">
                  <c:v>20.827349999999999</c:v>
                </c:pt>
                <c:pt idx="18">
                  <c:v>20.877590000000001</c:v>
                </c:pt>
                <c:pt idx="19">
                  <c:v>20.92755</c:v>
                </c:pt>
                <c:pt idx="20">
                  <c:v>20.977499999999999</c:v>
                </c:pt>
                <c:pt idx="21">
                  <c:v>21.027429999999999</c:v>
                </c:pt>
                <c:pt idx="22">
                  <c:v>21.0776</c:v>
                </c:pt>
                <c:pt idx="23">
                  <c:v>21.127500000000001</c:v>
                </c:pt>
                <c:pt idx="24">
                  <c:v>21.177630000000001</c:v>
                </c:pt>
                <c:pt idx="25">
                  <c:v>21.22747</c:v>
                </c:pt>
                <c:pt idx="26">
                  <c:v>21.277550000000002</c:v>
                </c:pt>
                <c:pt idx="27">
                  <c:v>21.3276</c:v>
                </c:pt>
                <c:pt idx="28">
                  <c:v>21.377359999999999</c:v>
                </c:pt>
                <c:pt idx="29">
                  <c:v>21.427350000000001</c:v>
                </c:pt>
                <c:pt idx="30">
                  <c:v>21.47758</c:v>
                </c:pt>
                <c:pt idx="31">
                  <c:v>21.5275</c:v>
                </c:pt>
                <c:pt idx="32">
                  <c:v>21.577649999999998</c:v>
                </c:pt>
                <c:pt idx="33">
                  <c:v>21.627500000000001</c:v>
                </c:pt>
                <c:pt idx="34">
                  <c:v>21.677579999999999</c:v>
                </c:pt>
                <c:pt idx="35">
                  <c:v>21.727340000000002</c:v>
                </c:pt>
                <c:pt idx="36">
                  <c:v>21.777609999999999</c:v>
                </c:pt>
                <c:pt idx="37">
                  <c:v>21.827549999999999</c:v>
                </c:pt>
                <c:pt idx="38">
                  <c:v>21.87745</c:v>
                </c:pt>
                <c:pt idx="39">
                  <c:v>21.927579999999999</c:v>
                </c:pt>
                <c:pt idx="40">
                  <c:v>21.977370000000001</c:v>
                </c:pt>
                <c:pt idx="41">
                  <c:v>22.0274</c:v>
                </c:pt>
                <c:pt idx="42">
                  <c:v>22.077649999999998</c:v>
                </c:pt>
                <c:pt idx="43">
                  <c:v>22.127559999999999</c:v>
                </c:pt>
                <c:pt idx="44">
                  <c:v>22.177409999999998</c:v>
                </c:pt>
                <c:pt idx="45">
                  <c:v>22.22749</c:v>
                </c:pt>
                <c:pt idx="46">
                  <c:v>22.277509999999999</c:v>
                </c:pt>
                <c:pt idx="47">
                  <c:v>22.327459999999999</c:v>
                </c:pt>
                <c:pt idx="48">
                  <c:v>22.37764</c:v>
                </c:pt>
                <c:pt idx="49">
                  <c:v>22.42746</c:v>
                </c:pt>
                <c:pt idx="50">
                  <c:v>22.477499999999999</c:v>
                </c:pt>
                <c:pt idx="51">
                  <c:v>22.527470000000001</c:v>
                </c:pt>
                <c:pt idx="52">
                  <c:v>22.577660000000002</c:v>
                </c:pt>
                <c:pt idx="53">
                  <c:v>22.627490000000002</c:v>
                </c:pt>
                <c:pt idx="54">
                  <c:v>22.677530000000001</c:v>
                </c:pt>
                <c:pt idx="55">
                  <c:v>22.727499999999999</c:v>
                </c:pt>
                <c:pt idx="56">
                  <c:v>22.777380000000001</c:v>
                </c:pt>
                <c:pt idx="57">
                  <c:v>22.827480000000001</c:v>
                </c:pt>
                <c:pt idx="58">
                  <c:v>22.877510000000001</c:v>
                </c:pt>
                <c:pt idx="59">
                  <c:v>22.927440000000001</c:v>
                </c:pt>
                <c:pt idx="60">
                  <c:v>22.977599999999999</c:v>
                </c:pt>
                <c:pt idx="61">
                  <c:v>23.027360000000002</c:v>
                </c:pt>
                <c:pt idx="62">
                  <c:v>23.07733</c:v>
                </c:pt>
                <c:pt idx="63">
                  <c:v>23.127520000000001</c:v>
                </c:pt>
                <c:pt idx="64">
                  <c:v>23.177620000000001</c:v>
                </c:pt>
                <c:pt idx="65">
                  <c:v>23.227620000000002</c:v>
                </c:pt>
                <c:pt idx="66">
                  <c:v>23.277529999999999</c:v>
                </c:pt>
                <c:pt idx="67">
                  <c:v>23.32734</c:v>
                </c:pt>
                <c:pt idx="68">
                  <c:v>23.37735</c:v>
                </c:pt>
                <c:pt idx="69">
                  <c:v>23.427589999999999</c:v>
                </c:pt>
                <c:pt idx="70">
                  <c:v>23.477399999999999</c:v>
                </c:pt>
                <c:pt idx="71">
                  <c:v>23.527419999999999</c:v>
                </c:pt>
                <c:pt idx="72">
                  <c:v>23.577649999999998</c:v>
                </c:pt>
                <c:pt idx="73">
                  <c:v>23.62745</c:v>
                </c:pt>
                <c:pt idx="74">
                  <c:v>23.67747</c:v>
                </c:pt>
                <c:pt idx="75">
                  <c:v>23.727360000000001</c:v>
                </c:pt>
                <c:pt idx="76">
                  <c:v>23.777470000000001</c:v>
                </c:pt>
                <c:pt idx="77">
                  <c:v>23.827470000000002</c:v>
                </c:pt>
                <c:pt idx="78">
                  <c:v>23.877669999999998</c:v>
                </c:pt>
                <c:pt idx="79">
                  <c:v>23.927420000000001</c:v>
                </c:pt>
                <c:pt idx="80">
                  <c:v>23.977370000000001</c:v>
                </c:pt>
                <c:pt idx="81">
                  <c:v>24.027539999999998</c:v>
                </c:pt>
                <c:pt idx="82">
                  <c:v>24.077580000000001</c:v>
                </c:pt>
                <c:pt idx="83">
                  <c:v>24.127490000000002</c:v>
                </c:pt>
                <c:pt idx="84">
                  <c:v>24.177610000000001</c:v>
                </c:pt>
                <c:pt idx="85">
                  <c:v>24.227589999999999</c:v>
                </c:pt>
                <c:pt idx="86">
                  <c:v>24.277439999999999</c:v>
                </c:pt>
                <c:pt idx="87">
                  <c:v>24.327500000000001</c:v>
                </c:pt>
                <c:pt idx="88">
                  <c:v>24.377420000000001</c:v>
                </c:pt>
                <c:pt idx="89">
                  <c:v>24.42754</c:v>
                </c:pt>
                <c:pt idx="90">
                  <c:v>24.477519999999998</c:v>
                </c:pt>
                <c:pt idx="91">
                  <c:v>24.527360000000002</c:v>
                </c:pt>
                <c:pt idx="92">
                  <c:v>24.577400000000001</c:v>
                </c:pt>
                <c:pt idx="93">
                  <c:v>24.627649999999999</c:v>
                </c:pt>
                <c:pt idx="94">
                  <c:v>24.677389999999999</c:v>
                </c:pt>
                <c:pt idx="95">
                  <c:v>24.727340000000002</c:v>
                </c:pt>
                <c:pt idx="96">
                  <c:v>24.77749</c:v>
                </c:pt>
                <c:pt idx="97">
                  <c:v>24.827480000000001</c:v>
                </c:pt>
                <c:pt idx="98">
                  <c:v>24.877680000000002</c:v>
                </c:pt>
                <c:pt idx="99">
                  <c:v>24.92736</c:v>
                </c:pt>
                <c:pt idx="100">
                  <c:v>24.977599999999999</c:v>
                </c:pt>
                <c:pt idx="101">
                  <c:v>25.02768</c:v>
                </c:pt>
                <c:pt idx="102">
                  <c:v>25.077590000000001</c:v>
                </c:pt>
                <c:pt idx="103">
                  <c:v>25.12734</c:v>
                </c:pt>
                <c:pt idx="104">
                  <c:v>25.177659999999999</c:v>
                </c:pt>
                <c:pt idx="105">
                  <c:v>25.227429999999998</c:v>
                </c:pt>
                <c:pt idx="106">
                  <c:v>25.27741</c:v>
                </c:pt>
                <c:pt idx="107">
                  <c:v>25.327580000000001</c:v>
                </c:pt>
                <c:pt idx="108">
                  <c:v>25.377579999999998</c:v>
                </c:pt>
                <c:pt idx="109">
                  <c:v>25.427399999999999</c:v>
                </c:pt>
                <c:pt idx="110">
                  <c:v>25.477419999999999</c:v>
                </c:pt>
                <c:pt idx="111">
                  <c:v>25.527629999999998</c:v>
                </c:pt>
                <c:pt idx="112">
                  <c:v>25.577660000000002</c:v>
                </c:pt>
                <c:pt idx="113">
                  <c:v>25.627510000000001</c:v>
                </c:pt>
                <c:pt idx="114">
                  <c:v>25.67755</c:v>
                </c:pt>
                <c:pt idx="115">
                  <c:v>25.727409999999999</c:v>
                </c:pt>
                <c:pt idx="116">
                  <c:v>25.777460000000001</c:v>
                </c:pt>
                <c:pt idx="117">
                  <c:v>25.82751</c:v>
                </c:pt>
                <c:pt idx="118">
                  <c:v>25.877359999999999</c:v>
                </c:pt>
                <c:pt idx="119">
                  <c:v>25.927600000000002</c:v>
                </c:pt>
                <c:pt idx="120">
                  <c:v>25.977650000000001</c:v>
                </c:pt>
                <c:pt idx="121">
                  <c:v>26.0275</c:v>
                </c:pt>
                <c:pt idx="122">
                  <c:v>26.077539999999999</c:v>
                </c:pt>
                <c:pt idx="123">
                  <c:v>26.127369999999999</c:v>
                </c:pt>
                <c:pt idx="124">
                  <c:v>26.177399999999999</c:v>
                </c:pt>
                <c:pt idx="125">
                  <c:v>26.227620000000002</c:v>
                </c:pt>
                <c:pt idx="126">
                  <c:v>26.277629999999998</c:v>
                </c:pt>
                <c:pt idx="127">
                  <c:v>26.32743</c:v>
                </c:pt>
                <c:pt idx="128">
                  <c:v>26.377420000000001</c:v>
                </c:pt>
                <c:pt idx="129">
                  <c:v>26.427600000000002</c:v>
                </c:pt>
                <c:pt idx="130">
                  <c:v>26.47756</c:v>
                </c:pt>
                <c:pt idx="131">
                  <c:v>26.527509999999999</c:v>
                </c:pt>
                <c:pt idx="132">
                  <c:v>26.577639999999999</c:v>
                </c:pt>
                <c:pt idx="133">
                  <c:v>26.62735</c:v>
                </c:pt>
                <c:pt idx="134">
                  <c:v>26.677659999999999</c:v>
                </c:pt>
                <c:pt idx="135">
                  <c:v>26.727329999999998</c:v>
                </c:pt>
                <c:pt idx="136">
                  <c:v>26.7776</c:v>
                </c:pt>
                <c:pt idx="137">
                  <c:v>26.827639999999999</c:v>
                </c:pt>
                <c:pt idx="138">
                  <c:v>26.87745</c:v>
                </c:pt>
                <c:pt idx="139">
                  <c:v>26.92745</c:v>
                </c:pt>
                <c:pt idx="140">
                  <c:v>26.977630000000001</c:v>
                </c:pt>
                <c:pt idx="141">
                  <c:v>27.02758</c:v>
                </c:pt>
                <c:pt idx="142">
                  <c:v>27.077500000000001</c:v>
                </c:pt>
                <c:pt idx="143">
                  <c:v>27.127600000000001</c:v>
                </c:pt>
                <c:pt idx="144">
                  <c:v>27.177679999999999</c:v>
                </c:pt>
                <c:pt idx="145">
                  <c:v>27.227499999999999</c:v>
                </c:pt>
                <c:pt idx="146">
                  <c:v>27.277519999999999</c:v>
                </c:pt>
                <c:pt idx="147">
                  <c:v>27.327500000000001</c:v>
                </c:pt>
                <c:pt idx="148">
                  <c:v>27.377659999999999</c:v>
                </c:pt>
                <c:pt idx="149">
                  <c:v>27.427350000000001</c:v>
                </c:pt>
                <c:pt idx="150">
                  <c:v>27.47766</c:v>
                </c:pt>
                <c:pt idx="151">
                  <c:v>27.5275</c:v>
                </c:pt>
                <c:pt idx="152">
                  <c:v>27.57752</c:v>
                </c:pt>
                <c:pt idx="153">
                  <c:v>27.627490000000002</c:v>
                </c:pt>
                <c:pt idx="154">
                  <c:v>27.67765</c:v>
                </c:pt>
                <c:pt idx="155">
                  <c:v>27.727550000000001</c:v>
                </c:pt>
                <c:pt idx="156">
                  <c:v>27.777629999999998</c:v>
                </c:pt>
                <c:pt idx="157">
                  <c:v>27.82743</c:v>
                </c:pt>
                <c:pt idx="158">
                  <c:v>27.877420000000001</c:v>
                </c:pt>
                <c:pt idx="159">
                  <c:v>27.927589999999999</c:v>
                </c:pt>
                <c:pt idx="160">
                  <c:v>27.97748</c:v>
                </c:pt>
              </c:numCache>
            </c:numRef>
          </c:xVal>
          <c:yVal>
            <c:numRef>
              <c:f>'Raw data measurements'!$E$6:$E$166</c:f>
              <c:numCache>
                <c:formatCode>0.000</c:formatCode>
                <c:ptCount val="161"/>
                <c:pt idx="0">
                  <c:v>2.93449E-2</c:v>
                </c:pt>
                <c:pt idx="1">
                  <c:v>2.4377300000000001E-2</c:v>
                </c:pt>
                <c:pt idx="2">
                  <c:v>2.064937E-2</c:v>
                </c:pt>
                <c:pt idx="3">
                  <c:v>1.8632220000000001E-2</c:v>
                </c:pt>
                <c:pt idx="4">
                  <c:v>1.8105349999999999E-2</c:v>
                </c:pt>
                <c:pt idx="5">
                  <c:v>1.8308950000000001E-2</c:v>
                </c:pt>
                <c:pt idx="6">
                  <c:v>1.863074E-2</c:v>
                </c:pt>
                <c:pt idx="7">
                  <c:v>1.9065740000000001E-2</c:v>
                </c:pt>
                <c:pt idx="8">
                  <c:v>2.025188E-2</c:v>
                </c:pt>
                <c:pt idx="9">
                  <c:v>2.3053069999999998E-2</c:v>
                </c:pt>
                <c:pt idx="10">
                  <c:v>2.7824789999999999E-2</c:v>
                </c:pt>
                <c:pt idx="11">
                  <c:v>3.414346E-2</c:v>
                </c:pt>
                <c:pt idx="12">
                  <c:v>4.114752E-2</c:v>
                </c:pt>
                <c:pt idx="13">
                  <c:v>4.7864089999999998E-2</c:v>
                </c:pt>
                <c:pt idx="14">
                  <c:v>5.3340029999999997E-2</c:v>
                </c:pt>
                <c:pt idx="15">
                  <c:v>5.6699760000000002E-2</c:v>
                </c:pt>
                <c:pt idx="16">
                  <c:v>5.7208429999999998E-2</c:v>
                </c:pt>
                <c:pt idx="17">
                  <c:v>5.438167E-2</c:v>
                </c:pt>
                <c:pt idx="18">
                  <c:v>4.8231400000000001E-2</c:v>
                </c:pt>
                <c:pt idx="19">
                  <c:v>3.9984550000000001E-2</c:v>
                </c:pt>
                <c:pt idx="20">
                  <c:v>3.4253930000000002E-2</c:v>
                </c:pt>
                <c:pt idx="21">
                  <c:v>4.012951E-2</c:v>
                </c:pt>
                <c:pt idx="22">
                  <c:v>5.9813270000000002E-2</c:v>
                </c:pt>
                <c:pt idx="23">
                  <c:v>8.8093329999999997E-2</c:v>
                </c:pt>
                <c:pt idx="24">
                  <c:v>0.1214348</c:v>
                </c:pt>
                <c:pt idx="25">
                  <c:v>0.15781319999999999</c:v>
                </c:pt>
                <c:pt idx="26">
                  <c:v>0.19565730000000001</c:v>
                </c:pt>
                <c:pt idx="27">
                  <c:v>0.233513</c:v>
                </c:pt>
                <c:pt idx="28">
                  <c:v>0.26997149999999998</c:v>
                </c:pt>
                <c:pt idx="29">
                  <c:v>0.30368139999999999</c:v>
                </c:pt>
                <c:pt idx="30">
                  <c:v>0.33338909999999999</c:v>
                </c:pt>
                <c:pt idx="31">
                  <c:v>0.35798760000000002</c:v>
                </c:pt>
                <c:pt idx="32">
                  <c:v>0.37656329999999999</c:v>
                </c:pt>
                <c:pt idx="33">
                  <c:v>0.38843670000000002</c:v>
                </c:pt>
                <c:pt idx="34">
                  <c:v>0.39319340000000003</c:v>
                </c:pt>
                <c:pt idx="35">
                  <c:v>0.3907022</c:v>
                </c:pt>
                <c:pt idx="36">
                  <c:v>0.3811215</c:v>
                </c:pt>
                <c:pt idx="37">
                  <c:v>0.36488989999999999</c:v>
                </c:pt>
                <c:pt idx="38">
                  <c:v>0.34270640000000002</c:v>
                </c:pt>
                <c:pt idx="39">
                  <c:v>0.31549719999999998</c:v>
                </c:pt>
                <c:pt idx="40">
                  <c:v>0.28437319999999999</c:v>
                </c:pt>
                <c:pt idx="41">
                  <c:v>0.25058180000000002</c:v>
                </c:pt>
                <c:pt idx="42">
                  <c:v>0.21545449999999999</c:v>
                </c:pt>
                <c:pt idx="43">
                  <c:v>0.1803565</c:v>
                </c:pt>
                <c:pt idx="44">
                  <c:v>0.1466421</c:v>
                </c:pt>
                <c:pt idx="45">
                  <c:v>0.1156243</c:v>
                </c:pt>
                <c:pt idx="46">
                  <c:v>8.8559600000000002E-2</c:v>
                </c:pt>
                <c:pt idx="47">
                  <c:v>6.6629599999999997E-2</c:v>
                </c:pt>
                <c:pt idx="48">
                  <c:v>5.0792219999999999E-2</c:v>
                </c:pt>
                <c:pt idx="49">
                  <c:v>4.1198600000000002E-2</c:v>
                </c:pt>
                <c:pt idx="50">
                  <c:v>3.636466E-2</c:v>
                </c:pt>
                <c:pt idx="51">
                  <c:v>3.3679000000000001E-2</c:v>
                </c:pt>
                <c:pt idx="52">
                  <c:v>3.1254499999999998E-2</c:v>
                </c:pt>
                <c:pt idx="53">
                  <c:v>2.901248E-2</c:v>
                </c:pt>
                <c:pt idx="54">
                  <c:v>2.8758479999999999E-2</c:v>
                </c:pt>
                <c:pt idx="55">
                  <c:v>3.2911839999999998E-2</c:v>
                </c:pt>
                <c:pt idx="56">
                  <c:v>4.1925469999999999E-2</c:v>
                </c:pt>
                <c:pt idx="57">
                  <c:v>5.4314719999999997E-2</c:v>
                </c:pt>
                <c:pt idx="58">
                  <c:v>6.8427070000000006E-2</c:v>
                </c:pt>
                <c:pt idx="59">
                  <c:v>8.3002560000000003E-2</c:v>
                </c:pt>
                <c:pt idx="60">
                  <c:v>9.7101400000000004E-2</c:v>
                </c:pt>
                <c:pt idx="61">
                  <c:v>0.11000890000000001</c:v>
                </c:pt>
                <c:pt idx="62">
                  <c:v>0.1211893</c:v>
                </c:pt>
                <c:pt idx="63">
                  <c:v>0.13026380000000001</c:v>
                </c:pt>
                <c:pt idx="64">
                  <c:v>0.13699700000000001</c:v>
                </c:pt>
                <c:pt idx="65">
                  <c:v>0.14128309999999999</c:v>
                </c:pt>
                <c:pt idx="66" formatCode="0.0000">
                  <c:v>0.1431307</c:v>
                </c:pt>
                <c:pt idx="67" formatCode="0.0000">
                  <c:v>0.1426441</c:v>
                </c:pt>
                <c:pt idx="68">
                  <c:v>0.14000299999999999</c:v>
                </c:pt>
                <c:pt idx="69">
                  <c:v>0.1354418</c:v>
                </c:pt>
                <c:pt idx="70">
                  <c:v>0.12922919999999999</c:v>
                </c:pt>
                <c:pt idx="71">
                  <c:v>0.1216494</c:v>
                </c:pt>
                <c:pt idx="72">
                  <c:v>0.112987</c:v>
                </c:pt>
                <c:pt idx="73">
                  <c:v>0.103515</c:v>
                </c:pt>
                <c:pt idx="74">
                  <c:v>9.3486730000000004E-2</c:v>
                </c:pt>
                <c:pt idx="75">
                  <c:v>8.3132880000000006E-2</c:v>
                </c:pt>
                <c:pt idx="76">
                  <c:v>7.2661619999999996E-2</c:v>
                </c:pt>
                <c:pt idx="77">
                  <c:v>6.2262970000000001E-2</c:v>
                </c:pt>
                <c:pt idx="78">
                  <c:v>5.2116500000000003E-2</c:v>
                </c:pt>
                <c:pt idx="79">
                  <c:v>4.2402660000000002E-2</c:v>
                </c:pt>
                <c:pt idx="80">
                  <c:v>3.3320379999999997E-2</c:v>
                </c:pt>
                <c:pt idx="81">
                  <c:v>2.511762E-2</c:v>
                </c:pt>
                <c:pt idx="82">
                  <c:v>1.8154279999999998E-2</c:v>
                </c:pt>
                <c:pt idx="83">
                  <c:v>1.30183E-2</c:v>
                </c:pt>
                <c:pt idx="84">
                  <c:v>1.047785E-2</c:v>
                </c:pt>
                <c:pt idx="85">
                  <c:v>1.044933E-2</c:v>
                </c:pt>
                <c:pt idx="86">
                  <c:v>1.142552E-2</c:v>
                </c:pt>
                <c:pt idx="87">
                  <c:v>1.211983E-2</c:v>
                </c:pt>
                <c:pt idx="88">
                  <c:v>1.2168719999999999E-2</c:v>
                </c:pt>
                <c:pt idx="89">
                  <c:v>1.2129050000000001E-2</c:v>
                </c:pt>
                <c:pt idx="90">
                  <c:v>1.360278E-2</c:v>
                </c:pt>
                <c:pt idx="91">
                  <c:v>1.8242950000000001E-2</c:v>
                </c:pt>
                <c:pt idx="92">
                  <c:v>2.6246419999999999E-2</c:v>
                </c:pt>
                <c:pt idx="93">
                  <c:v>3.7033530000000002E-2</c:v>
                </c:pt>
                <c:pt idx="94">
                  <c:v>5.0055530000000001E-2</c:v>
                </c:pt>
                <c:pt idx="95">
                  <c:v>6.4846260000000003E-2</c:v>
                </c:pt>
                <c:pt idx="96">
                  <c:v>8.0947809999999995E-2</c:v>
                </c:pt>
                <c:pt idx="97">
                  <c:v>9.7873290000000002E-2</c:v>
                </c:pt>
                <c:pt idx="98">
                  <c:v>0.1150991</c:v>
                </c:pt>
                <c:pt idx="99">
                  <c:v>0.13207240000000001</c:v>
                </c:pt>
                <c:pt idx="100">
                  <c:v>0.14822759999999999</c:v>
                </c:pt>
                <c:pt idx="101">
                  <c:v>0.16300609999999999</c:v>
                </c:pt>
                <c:pt idx="102">
                  <c:v>0.1758798</c:v>
                </c:pt>
                <c:pt idx="103">
                  <c:v>0.18637319999999999</c:v>
                </c:pt>
                <c:pt idx="104">
                  <c:v>0.19408549999999999</c:v>
                </c:pt>
                <c:pt idx="105">
                  <c:v>0.19870879999999999</c:v>
                </c:pt>
                <c:pt idx="106">
                  <c:v>0.2000429</c:v>
                </c:pt>
                <c:pt idx="107">
                  <c:v>0.1980054</c:v>
                </c:pt>
                <c:pt idx="108">
                  <c:v>0.19263559999999999</c:v>
                </c:pt>
                <c:pt idx="109">
                  <c:v>0.18409300000000001</c:v>
                </c:pt>
                <c:pt idx="110">
                  <c:v>0.17265050000000001</c:v>
                </c:pt>
                <c:pt idx="111">
                  <c:v>0.15868180000000001</c:v>
                </c:pt>
                <c:pt idx="112">
                  <c:v>0.1426441</c:v>
                </c:pt>
                <c:pt idx="113">
                  <c:v>0.12505920000000001</c:v>
                </c:pt>
                <c:pt idx="114">
                  <c:v>0.10649110000000001</c:v>
                </c:pt>
                <c:pt idx="115">
                  <c:v>8.752741E-2</c:v>
                </c:pt>
                <c:pt idx="116">
                  <c:v>6.8766149999999998E-2</c:v>
                </c:pt>
                <c:pt idx="117">
                  <c:v>5.0827440000000002E-2</c:v>
                </c:pt>
                <c:pt idx="118">
                  <c:v>3.4448189999999997E-2</c:v>
                </c:pt>
                <c:pt idx="119">
                  <c:v>2.0960110000000001E-2</c:v>
                </c:pt>
                <c:pt idx="120">
                  <c:v>1.425908E-2</c:v>
                </c:pt>
                <c:pt idx="121">
                  <c:v>1.801995E-2</c:v>
                </c:pt>
                <c:pt idx="122">
                  <c:v>2.55938E-2</c:v>
                </c:pt>
                <c:pt idx="123">
                  <c:v>3.2658619999999999E-2</c:v>
                </c:pt>
                <c:pt idx="124">
                  <c:v>3.8238609999999999E-2</c:v>
                </c:pt>
                <c:pt idx="125">
                  <c:v>4.2173960000000003E-2</c:v>
                </c:pt>
                <c:pt idx="126">
                  <c:v>4.4548629999999999E-2</c:v>
                </c:pt>
                <c:pt idx="127">
                  <c:v>4.5548070000000003E-2</c:v>
                </c:pt>
                <c:pt idx="128">
                  <c:v>4.5404640000000003E-2</c:v>
                </c:pt>
                <c:pt idx="129">
                  <c:v>4.4366679999999999E-2</c:v>
                </c:pt>
                <c:pt idx="130">
                  <c:v>4.2676909999999998E-2</c:v>
                </c:pt>
                <c:pt idx="131">
                  <c:v>4.0556370000000001E-2</c:v>
                </c:pt>
                <c:pt idx="132">
                  <c:v>3.8193299999999999E-2</c:v>
                </c:pt>
                <c:pt idx="133">
                  <c:v>3.5737049999999999E-2</c:v>
                </c:pt>
                <c:pt idx="134">
                  <c:v>3.3296590000000001E-2</c:v>
                </c:pt>
                <c:pt idx="135">
                  <c:v>3.094301E-2</c:v>
                </c:pt>
                <c:pt idx="136">
                  <c:v>2.8714509999999999E-2</c:v>
                </c:pt>
                <c:pt idx="137">
                  <c:v>2.6622369999999999E-2</c:v>
                </c:pt>
                <c:pt idx="138">
                  <c:v>2.4656460000000002E-2</c:v>
                </c:pt>
                <c:pt idx="139">
                  <c:v>2.2790120000000001E-2</c:v>
                </c:pt>
                <c:pt idx="140">
                  <c:v>2.0984599999999999E-2</c:v>
                </c:pt>
                <c:pt idx="141">
                  <c:v>1.9193950000000001E-2</c:v>
                </c:pt>
                <c:pt idx="142">
                  <c:v>1.737095E-2</c:v>
                </c:pt>
                <c:pt idx="143">
                  <c:v>1.547371E-2</c:v>
                </c:pt>
                <c:pt idx="144">
                  <c:v>1.347221E-2</c:v>
                </c:pt>
                <c:pt idx="145">
                  <c:v>1.1353469999999999E-2</c:v>
                </c:pt>
                <c:pt idx="146">
                  <c:v>9.1245489999999992E-3</c:v>
                </c:pt>
                <c:pt idx="147">
                  <c:v>6.8128659999999999E-3</c:v>
                </c:pt>
                <c:pt idx="148">
                  <c:v>4.4639049999999998E-3</c:v>
                </c:pt>
                <c:pt idx="149">
                  <c:v>2.1368839999999999E-3</c:v>
                </c:pt>
                <c:pt idx="150">
                  <c:v>3.652536E-4</c:v>
                </c:pt>
                <c:pt idx="151">
                  <c:v>2.1895790000000001E-3</c:v>
                </c:pt>
                <c:pt idx="152">
                  <c:v>4.0597280000000003E-3</c:v>
                </c:pt>
                <c:pt idx="153">
                  <c:v>5.6689100000000001E-3</c:v>
                </c:pt>
                <c:pt idx="154">
                  <c:v>6.9888279999999999E-3</c:v>
                </c:pt>
                <c:pt idx="155">
                  <c:v>8.0136059999999995E-3</c:v>
                </c:pt>
                <c:pt idx="156">
                  <c:v>8.7611809999999998E-3</c:v>
                </c:pt>
                <c:pt idx="157">
                  <c:v>9.2723800000000002E-3</c:v>
                </c:pt>
                <c:pt idx="158">
                  <c:v>9.6073100000000008E-3</c:v>
                </c:pt>
                <c:pt idx="159">
                  <c:v>9.8390609999999996E-3</c:v>
                </c:pt>
                <c:pt idx="160">
                  <c:v>1.0045180000000001E-2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DD4-480F-AFBC-0D6CBBE3B7FB}"/>
            </c:ext>
          </c:extLst>
        </c:ser>
        <c:ser>
          <c:idx val="1"/>
          <c:order val="1"/>
          <c:tx>
            <c:strRef>
              <c:f>'3mm'!$H$1</c:f>
              <c:strCache>
                <c:ptCount val="1"/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'Raw data measurements'!#REF!</c:f>
            </c:numRef>
          </c:xVal>
          <c:yVal>
            <c:numRef>
              <c:f>'Raw data measurements'!#REF!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DD4-480F-AFBC-0D6CBBE3B7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73584016"/>
        <c:axId val="1673586896"/>
      </c:scatterChart>
      <c:valAx>
        <c:axId val="1673584016"/>
        <c:scaling>
          <c:orientation val="minMax"/>
          <c:max val="28"/>
          <c:min val="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Power (D)</a:t>
                </a:r>
              </a:p>
            </c:rich>
          </c:tx>
          <c:layout>
            <c:manualLayout>
              <c:xMode val="edge"/>
              <c:yMode val="edge"/>
              <c:x val="0.48659517409417608"/>
              <c:y val="0.8812778662569602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3586896"/>
        <c:crosses val="autoZero"/>
        <c:crossBetween val="midCat"/>
        <c:majorUnit val="1"/>
      </c:valAx>
      <c:valAx>
        <c:axId val="167358689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/>
                  <a:t>MTF 50 </a:t>
                </a:r>
                <a:r>
                  <a:rPr lang="en-US" sz="2000" b="1" dirty="0" err="1"/>
                  <a:t>lp</a:t>
                </a:r>
                <a:r>
                  <a:rPr lang="en-US" sz="2000" b="1" dirty="0"/>
                  <a:t>/mm</a:t>
                </a:r>
              </a:p>
            </c:rich>
          </c:tx>
          <c:layout>
            <c:manualLayout>
              <c:xMode val="edge"/>
              <c:yMode val="edge"/>
              <c:x val="8.2566489714523041E-3"/>
              <c:y val="0.2513236782125201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35840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85312049951834"/>
          <c:y val="4.7267213329102789E-2"/>
          <c:w val="0.82450218722659674"/>
          <c:h val="0.716674686497521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'3mm'!$F$1</c:f>
              <c:strCache>
                <c:ptCount val="1"/>
                <c:pt idx="0">
                  <c:v>Pod F GF 21.0 D 3mm SA 0.28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'Raw data measurements'!$D$6:$D$166</c:f>
              <c:numCache>
                <c:formatCode>General</c:formatCode>
                <c:ptCount val="161"/>
                <c:pt idx="0">
                  <c:v>19.977620000000002</c:v>
                </c:pt>
                <c:pt idx="1">
                  <c:v>20.027560000000001</c:v>
                </c:pt>
                <c:pt idx="2">
                  <c:v>20.07751</c:v>
                </c:pt>
                <c:pt idx="3">
                  <c:v>20.127479999999998</c:v>
                </c:pt>
                <c:pt idx="4">
                  <c:v>20.17746</c:v>
                </c:pt>
                <c:pt idx="5">
                  <c:v>20.227450000000001</c:v>
                </c:pt>
                <c:pt idx="6">
                  <c:v>20.277450000000002</c:v>
                </c:pt>
                <c:pt idx="7">
                  <c:v>20.327459999999999</c:v>
                </c:pt>
                <c:pt idx="8">
                  <c:v>20.377479999999998</c:v>
                </c:pt>
                <c:pt idx="9">
                  <c:v>20.427499999999998</c:v>
                </c:pt>
                <c:pt idx="10">
                  <c:v>20.477519999999998</c:v>
                </c:pt>
                <c:pt idx="11">
                  <c:v>20.527539999999998</c:v>
                </c:pt>
                <c:pt idx="12">
                  <c:v>20.577570000000001</c:v>
                </c:pt>
                <c:pt idx="13">
                  <c:v>20.62734</c:v>
                </c:pt>
                <c:pt idx="14">
                  <c:v>20.677350000000001</c:v>
                </c:pt>
                <c:pt idx="15">
                  <c:v>20.727609999999999</c:v>
                </c:pt>
                <c:pt idx="16">
                  <c:v>20.777609999999999</c:v>
                </c:pt>
                <c:pt idx="17">
                  <c:v>20.827349999999999</c:v>
                </c:pt>
                <c:pt idx="18">
                  <c:v>20.877590000000001</c:v>
                </c:pt>
                <c:pt idx="19">
                  <c:v>20.92755</c:v>
                </c:pt>
                <c:pt idx="20">
                  <c:v>20.977499999999999</c:v>
                </c:pt>
                <c:pt idx="21">
                  <c:v>21.027429999999999</c:v>
                </c:pt>
                <c:pt idx="22">
                  <c:v>21.0776</c:v>
                </c:pt>
                <c:pt idx="23">
                  <c:v>21.127500000000001</c:v>
                </c:pt>
                <c:pt idx="24">
                  <c:v>21.177630000000001</c:v>
                </c:pt>
                <c:pt idx="25">
                  <c:v>21.22747</c:v>
                </c:pt>
                <c:pt idx="26">
                  <c:v>21.277550000000002</c:v>
                </c:pt>
                <c:pt idx="27">
                  <c:v>21.3276</c:v>
                </c:pt>
                <c:pt idx="28">
                  <c:v>21.377359999999999</c:v>
                </c:pt>
                <c:pt idx="29">
                  <c:v>21.427350000000001</c:v>
                </c:pt>
                <c:pt idx="30">
                  <c:v>21.47758</c:v>
                </c:pt>
                <c:pt idx="31">
                  <c:v>21.5275</c:v>
                </c:pt>
                <c:pt idx="32">
                  <c:v>21.577649999999998</c:v>
                </c:pt>
                <c:pt idx="33">
                  <c:v>21.627500000000001</c:v>
                </c:pt>
                <c:pt idx="34">
                  <c:v>21.677579999999999</c:v>
                </c:pt>
                <c:pt idx="35">
                  <c:v>21.727340000000002</c:v>
                </c:pt>
                <c:pt idx="36">
                  <c:v>21.777609999999999</c:v>
                </c:pt>
                <c:pt idx="37">
                  <c:v>21.827549999999999</c:v>
                </c:pt>
                <c:pt idx="38">
                  <c:v>21.87745</c:v>
                </c:pt>
                <c:pt idx="39">
                  <c:v>21.927579999999999</c:v>
                </c:pt>
                <c:pt idx="40">
                  <c:v>21.977370000000001</c:v>
                </c:pt>
                <c:pt idx="41">
                  <c:v>22.0274</c:v>
                </c:pt>
                <c:pt idx="42">
                  <c:v>22.077649999999998</c:v>
                </c:pt>
                <c:pt idx="43">
                  <c:v>22.127559999999999</c:v>
                </c:pt>
                <c:pt idx="44">
                  <c:v>22.177409999999998</c:v>
                </c:pt>
                <c:pt idx="45">
                  <c:v>22.22749</c:v>
                </c:pt>
                <c:pt idx="46">
                  <c:v>22.277509999999999</c:v>
                </c:pt>
                <c:pt idx="47">
                  <c:v>22.327459999999999</c:v>
                </c:pt>
                <c:pt idx="48">
                  <c:v>22.37764</c:v>
                </c:pt>
                <c:pt idx="49">
                  <c:v>22.42746</c:v>
                </c:pt>
                <c:pt idx="50">
                  <c:v>22.477499999999999</c:v>
                </c:pt>
                <c:pt idx="51">
                  <c:v>22.527470000000001</c:v>
                </c:pt>
                <c:pt idx="52">
                  <c:v>22.577660000000002</c:v>
                </c:pt>
                <c:pt idx="53">
                  <c:v>22.627490000000002</c:v>
                </c:pt>
                <c:pt idx="54">
                  <c:v>22.677530000000001</c:v>
                </c:pt>
                <c:pt idx="55">
                  <c:v>22.727499999999999</c:v>
                </c:pt>
                <c:pt idx="56">
                  <c:v>22.777380000000001</c:v>
                </c:pt>
                <c:pt idx="57">
                  <c:v>22.827480000000001</c:v>
                </c:pt>
                <c:pt idx="58">
                  <c:v>22.877510000000001</c:v>
                </c:pt>
                <c:pt idx="59">
                  <c:v>22.927440000000001</c:v>
                </c:pt>
                <c:pt idx="60">
                  <c:v>22.977599999999999</c:v>
                </c:pt>
                <c:pt idx="61">
                  <c:v>23.027360000000002</c:v>
                </c:pt>
                <c:pt idx="62">
                  <c:v>23.07733</c:v>
                </c:pt>
                <c:pt idx="63">
                  <c:v>23.127520000000001</c:v>
                </c:pt>
                <c:pt idx="64">
                  <c:v>23.177620000000001</c:v>
                </c:pt>
                <c:pt idx="65">
                  <c:v>23.227620000000002</c:v>
                </c:pt>
                <c:pt idx="66">
                  <c:v>23.277529999999999</c:v>
                </c:pt>
                <c:pt idx="67">
                  <c:v>23.32734</c:v>
                </c:pt>
                <c:pt idx="68">
                  <c:v>23.37735</c:v>
                </c:pt>
                <c:pt idx="69">
                  <c:v>23.427589999999999</c:v>
                </c:pt>
                <c:pt idx="70">
                  <c:v>23.477399999999999</c:v>
                </c:pt>
                <c:pt idx="71">
                  <c:v>23.527419999999999</c:v>
                </c:pt>
                <c:pt idx="72">
                  <c:v>23.577649999999998</c:v>
                </c:pt>
                <c:pt idx="73">
                  <c:v>23.62745</c:v>
                </c:pt>
                <c:pt idx="74">
                  <c:v>23.67747</c:v>
                </c:pt>
                <c:pt idx="75">
                  <c:v>23.727360000000001</c:v>
                </c:pt>
                <c:pt idx="76">
                  <c:v>23.777470000000001</c:v>
                </c:pt>
                <c:pt idx="77">
                  <c:v>23.827470000000002</c:v>
                </c:pt>
                <c:pt idx="78">
                  <c:v>23.877669999999998</c:v>
                </c:pt>
                <c:pt idx="79">
                  <c:v>23.927420000000001</c:v>
                </c:pt>
                <c:pt idx="80">
                  <c:v>23.977370000000001</c:v>
                </c:pt>
                <c:pt idx="81">
                  <c:v>24.027539999999998</c:v>
                </c:pt>
                <c:pt idx="82">
                  <c:v>24.077580000000001</c:v>
                </c:pt>
                <c:pt idx="83">
                  <c:v>24.127490000000002</c:v>
                </c:pt>
                <c:pt idx="84">
                  <c:v>24.177610000000001</c:v>
                </c:pt>
                <c:pt idx="85">
                  <c:v>24.227589999999999</c:v>
                </c:pt>
                <c:pt idx="86">
                  <c:v>24.277439999999999</c:v>
                </c:pt>
                <c:pt idx="87">
                  <c:v>24.327500000000001</c:v>
                </c:pt>
                <c:pt idx="88">
                  <c:v>24.377420000000001</c:v>
                </c:pt>
                <c:pt idx="89">
                  <c:v>24.42754</c:v>
                </c:pt>
                <c:pt idx="90">
                  <c:v>24.477519999999998</c:v>
                </c:pt>
                <c:pt idx="91">
                  <c:v>24.527360000000002</c:v>
                </c:pt>
                <c:pt idx="92">
                  <c:v>24.577400000000001</c:v>
                </c:pt>
                <c:pt idx="93">
                  <c:v>24.627649999999999</c:v>
                </c:pt>
                <c:pt idx="94">
                  <c:v>24.677389999999999</c:v>
                </c:pt>
                <c:pt idx="95">
                  <c:v>24.727340000000002</c:v>
                </c:pt>
                <c:pt idx="96">
                  <c:v>24.77749</c:v>
                </c:pt>
                <c:pt idx="97">
                  <c:v>24.827480000000001</c:v>
                </c:pt>
                <c:pt idx="98">
                  <c:v>24.877680000000002</c:v>
                </c:pt>
                <c:pt idx="99">
                  <c:v>24.92736</c:v>
                </c:pt>
                <c:pt idx="100">
                  <c:v>24.977599999999999</c:v>
                </c:pt>
                <c:pt idx="101">
                  <c:v>25.02768</c:v>
                </c:pt>
                <c:pt idx="102">
                  <c:v>25.077590000000001</c:v>
                </c:pt>
                <c:pt idx="103">
                  <c:v>25.12734</c:v>
                </c:pt>
                <c:pt idx="104">
                  <c:v>25.177659999999999</c:v>
                </c:pt>
                <c:pt idx="105">
                  <c:v>25.227429999999998</c:v>
                </c:pt>
                <c:pt idx="106">
                  <c:v>25.27741</c:v>
                </c:pt>
                <c:pt idx="107">
                  <c:v>25.327580000000001</c:v>
                </c:pt>
                <c:pt idx="108">
                  <c:v>25.377579999999998</c:v>
                </c:pt>
                <c:pt idx="109">
                  <c:v>25.427399999999999</c:v>
                </c:pt>
                <c:pt idx="110">
                  <c:v>25.477419999999999</c:v>
                </c:pt>
                <c:pt idx="111">
                  <c:v>25.527629999999998</c:v>
                </c:pt>
                <c:pt idx="112">
                  <c:v>25.577660000000002</c:v>
                </c:pt>
                <c:pt idx="113">
                  <c:v>25.627510000000001</c:v>
                </c:pt>
                <c:pt idx="114">
                  <c:v>25.67755</c:v>
                </c:pt>
                <c:pt idx="115">
                  <c:v>25.727409999999999</c:v>
                </c:pt>
                <c:pt idx="116">
                  <c:v>25.777460000000001</c:v>
                </c:pt>
                <c:pt idx="117">
                  <c:v>25.82751</c:v>
                </c:pt>
                <c:pt idx="118">
                  <c:v>25.877359999999999</c:v>
                </c:pt>
                <c:pt idx="119">
                  <c:v>25.927600000000002</c:v>
                </c:pt>
                <c:pt idx="120">
                  <c:v>25.977650000000001</c:v>
                </c:pt>
                <c:pt idx="121">
                  <c:v>26.0275</c:v>
                </c:pt>
                <c:pt idx="122">
                  <c:v>26.077539999999999</c:v>
                </c:pt>
                <c:pt idx="123">
                  <c:v>26.127369999999999</c:v>
                </c:pt>
                <c:pt idx="124">
                  <c:v>26.177399999999999</c:v>
                </c:pt>
                <c:pt idx="125">
                  <c:v>26.227620000000002</c:v>
                </c:pt>
                <c:pt idx="126">
                  <c:v>26.277629999999998</c:v>
                </c:pt>
                <c:pt idx="127">
                  <c:v>26.32743</c:v>
                </c:pt>
                <c:pt idx="128">
                  <c:v>26.377420000000001</c:v>
                </c:pt>
                <c:pt idx="129">
                  <c:v>26.427600000000002</c:v>
                </c:pt>
                <c:pt idx="130">
                  <c:v>26.47756</c:v>
                </c:pt>
                <c:pt idx="131">
                  <c:v>26.527509999999999</c:v>
                </c:pt>
                <c:pt idx="132">
                  <c:v>26.577639999999999</c:v>
                </c:pt>
                <c:pt idx="133">
                  <c:v>26.62735</c:v>
                </c:pt>
                <c:pt idx="134">
                  <c:v>26.677659999999999</c:v>
                </c:pt>
                <c:pt idx="135">
                  <c:v>26.727329999999998</c:v>
                </c:pt>
                <c:pt idx="136">
                  <c:v>26.7776</c:v>
                </c:pt>
                <c:pt idx="137">
                  <c:v>26.827639999999999</c:v>
                </c:pt>
                <c:pt idx="138">
                  <c:v>26.87745</c:v>
                </c:pt>
                <c:pt idx="139">
                  <c:v>26.92745</c:v>
                </c:pt>
                <c:pt idx="140">
                  <c:v>26.977630000000001</c:v>
                </c:pt>
                <c:pt idx="141">
                  <c:v>27.02758</c:v>
                </c:pt>
                <c:pt idx="142">
                  <c:v>27.077500000000001</c:v>
                </c:pt>
                <c:pt idx="143">
                  <c:v>27.127600000000001</c:v>
                </c:pt>
                <c:pt idx="144">
                  <c:v>27.177679999999999</c:v>
                </c:pt>
                <c:pt idx="145">
                  <c:v>27.227499999999999</c:v>
                </c:pt>
                <c:pt idx="146">
                  <c:v>27.277519999999999</c:v>
                </c:pt>
                <c:pt idx="147">
                  <c:v>27.327500000000001</c:v>
                </c:pt>
                <c:pt idx="148">
                  <c:v>27.377659999999999</c:v>
                </c:pt>
                <c:pt idx="149">
                  <c:v>27.427350000000001</c:v>
                </c:pt>
                <c:pt idx="150">
                  <c:v>27.47766</c:v>
                </c:pt>
                <c:pt idx="151">
                  <c:v>27.5275</c:v>
                </c:pt>
                <c:pt idx="152">
                  <c:v>27.57752</c:v>
                </c:pt>
                <c:pt idx="153">
                  <c:v>27.627490000000002</c:v>
                </c:pt>
                <c:pt idx="154">
                  <c:v>27.67765</c:v>
                </c:pt>
                <c:pt idx="155">
                  <c:v>27.727550000000001</c:v>
                </c:pt>
                <c:pt idx="156">
                  <c:v>27.777629999999998</c:v>
                </c:pt>
                <c:pt idx="157">
                  <c:v>27.82743</c:v>
                </c:pt>
                <c:pt idx="158">
                  <c:v>27.877420000000001</c:v>
                </c:pt>
                <c:pt idx="159">
                  <c:v>27.927589999999999</c:v>
                </c:pt>
                <c:pt idx="160">
                  <c:v>27.97748</c:v>
                </c:pt>
              </c:numCache>
            </c:numRef>
          </c:xVal>
          <c:yVal>
            <c:numRef>
              <c:f>'Raw data measurements'!$E$6:$E$166</c:f>
              <c:numCache>
                <c:formatCode>0.000</c:formatCode>
                <c:ptCount val="161"/>
                <c:pt idx="0">
                  <c:v>2.93449E-2</c:v>
                </c:pt>
                <c:pt idx="1">
                  <c:v>2.4377300000000001E-2</c:v>
                </c:pt>
                <c:pt idx="2">
                  <c:v>2.064937E-2</c:v>
                </c:pt>
                <c:pt idx="3">
                  <c:v>1.8632220000000001E-2</c:v>
                </c:pt>
                <c:pt idx="4">
                  <c:v>1.8105349999999999E-2</c:v>
                </c:pt>
                <c:pt idx="5">
                  <c:v>1.8308950000000001E-2</c:v>
                </c:pt>
                <c:pt idx="6">
                  <c:v>1.863074E-2</c:v>
                </c:pt>
                <c:pt idx="7">
                  <c:v>1.9065740000000001E-2</c:v>
                </c:pt>
                <c:pt idx="8">
                  <c:v>2.025188E-2</c:v>
                </c:pt>
                <c:pt idx="9">
                  <c:v>2.3053069999999998E-2</c:v>
                </c:pt>
                <c:pt idx="10">
                  <c:v>2.7824789999999999E-2</c:v>
                </c:pt>
                <c:pt idx="11">
                  <c:v>3.414346E-2</c:v>
                </c:pt>
                <c:pt idx="12">
                  <c:v>4.114752E-2</c:v>
                </c:pt>
                <c:pt idx="13">
                  <c:v>4.7864089999999998E-2</c:v>
                </c:pt>
                <c:pt idx="14">
                  <c:v>5.3340029999999997E-2</c:v>
                </c:pt>
                <c:pt idx="15">
                  <c:v>5.6699760000000002E-2</c:v>
                </c:pt>
                <c:pt idx="16">
                  <c:v>5.7208429999999998E-2</c:v>
                </c:pt>
                <c:pt idx="17">
                  <c:v>5.438167E-2</c:v>
                </c:pt>
                <c:pt idx="18">
                  <c:v>4.8231400000000001E-2</c:v>
                </c:pt>
                <c:pt idx="19">
                  <c:v>3.9984550000000001E-2</c:v>
                </c:pt>
                <c:pt idx="20">
                  <c:v>3.4253930000000002E-2</c:v>
                </c:pt>
                <c:pt idx="21">
                  <c:v>4.012951E-2</c:v>
                </c:pt>
                <c:pt idx="22">
                  <c:v>5.9813270000000002E-2</c:v>
                </c:pt>
                <c:pt idx="23">
                  <c:v>8.8093329999999997E-2</c:v>
                </c:pt>
                <c:pt idx="24">
                  <c:v>0.1214348</c:v>
                </c:pt>
                <c:pt idx="25">
                  <c:v>0.15781319999999999</c:v>
                </c:pt>
                <c:pt idx="26">
                  <c:v>0.19565730000000001</c:v>
                </c:pt>
                <c:pt idx="27">
                  <c:v>0.233513</c:v>
                </c:pt>
                <c:pt idx="28">
                  <c:v>0.26997149999999998</c:v>
                </c:pt>
                <c:pt idx="29">
                  <c:v>0.30368139999999999</c:v>
                </c:pt>
                <c:pt idx="30">
                  <c:v>0.33338909999999999</c:v>
                </c:pt>
                <c:pt idx="31">
                  <c:v>0.35798760000000002</c:v>
                </c:pt>
                <c:pt idx="32">
                  <c:v>0.37656329999999999</c:v>
                </c:pt>
                <c:pt idx="33">
                  <c:v>0.38843670000000002</c:v>
                </c:pt>
                <c:pt idx="34">
                  <c:v>0.39319340000000003</c:v>
                </c:pt>
                <c:pt idx="35">
                  <c:v>0.3907022</c:v>
                </c:pt>
                <c:pt idx="36">
                  <c:v>0.3811215</c:v>
                </c:pt>
                <c:pt idx="37">
                  <c:v>0.36488989999999999</c:v>
                </c:pt>
                <c:pt idx="38">
                  <c:v>0.34270640000000002</c:v>
                </c:pt>
                <c:pt idx="39">
                  <c:v>0.31549719999999998</c:v>
                </c:pt>
                <c:pt idx="40">
                  <c:v>0.28437319999999999</c:v>
                </c:pt>
                <c:pt idx="41">
                  <c:v>0.25058180000000002</c:v>
                </c:pt>
                <c:pt idx="42">
                  <c:v>0.21545449999999999</c:v>
                </c:pt>
                <c:pt idx="43">
                  <c:v>0.1803565</c:v>
                </c:pt>
                <c:pt idx="44">
                  <c:v>0.1466421</c:v>
                </c:pt>
                <c:pt idx="45">
                  <c:v>0.1156243</c:v>
                </c:pt>
                <c:pt idx="46">
                  <c:v>8.8559600000000002E-2</c:v>
                </c:pt>
                <c:pt idx="47">
                  <c:v>6.6629599999999997E-2</c:v>
                </c:pt>
                <c:pt idx="48">
                  <c:v>5.0792219999999999E-2</c:v>
                </c:pt>
                <c:pt idx="49">
                  <c:v>4.1198600000000002E-2</c:v>
                </c:pt>
                <c:pt idx="50">
                  <c:v>3.636466E-2</c:v>
                </c:pt>
                <c:pt idx="51">
                  <c:v>3.3679000000000001E-2</c:v>
                </c:pt>
                <c:pt idx="52">
                  <c:v>3.1254499999999998E-2</c:v>
                </c:pt>
                <c:pt idx="53">
                  <c:v>2.901248E-2</c:v>
                </c:pt>
                <c:pt idx="54">
                  <c:v>2.8758479999999999E-2</c:v>
                </c:pt>
                <c:pt idx="55">
                  <c:v>3.2911839999999998E-2</c:v>
                </c:pt>
                <c:pt idx="56">
                  <c:v>4.1925469999999999E-2</c:v>
                </c:pt>
                <c:pt idx="57">
                  <c:v>5.4314719999999997E-2</c:v>
                </c:pt>
                <c:pt idx="58">
                  <c:v>6.8427070000000006E-2</c:v>
                </c:pt>
                <c:pt idx="59">
                  <c:v>8.3002560000000003E-2</c:v>
                </c:pt>
                <c:pt idx="60">
                  <c:v>9.7101400000000004E-2</c:v>
                </c:pt>
                <c:pt idx="61">
                  <c:v>0.11000890000000001</c:v>
                </c:pt>
                <c:pt idx="62">
                  <c:v>0.1211893</c:v>
                </c:pt>
                <c:pt idx="63">
                  <c:v>0.13026380000000001</c:v>
                </c:pt>
                <c:pt idx="64">
                  <c:v>0.13699700000000001</c:v>
                </c:pt>
                <c:pt idx="65">
                  <c:v>0.14128309999999999</c:v>
                </c:pt>
                <c:pt idx="66" formatCode="0.0000">
                  <c:v>0.1431307</c:v>
                </c:pt>
                <c:pt idx="67" formatCode="0.0000">
                  <c:v>0.1426441</c:v>
                </c:pt>
                <c:pt idx="68">
                  <c:v>0.14000299999999999</c:v>
                </c:pt>
                <c:pt idx="69">
                  <c:v>0.1354418</c:v>
                </c:pt>
                <c:pt idx="70">
                  <c:v>0.12922919999999999</c:v>
                </c:pt>
                <c:pt idx="71">
                  <c:v>0.1216494</c:v>
                </c:pt>
                <c:pt idx="72">
                  <c:v>0.112987</c:v>
                </c:pt>
                <c:pt idx="73">
                  <c:v>0.103515</c:v>
                </c:pt>
                <c:pt idx="74">
                  <c:v>9.3486730000000004E-2</c:v>
                </c:pt>
                <c:pt idx="75">
                  <c:v>8.3132880000000006E-2</c:v>
                </c:pt>
                <c:pt idx="76">
                  <c:v>7.2661619999999996E-2</c:v>
                </c:pt>
                <c:pt idx="77">
                  <c:v>6.2262970000000001E-2</c:v>
                </c:pt>
                <c:pt idx="78">
                  <c:v>5.2116500000000003E-2</c:v>
                </c:pt>
                <c:pt idx="79">
                  <c:v>4.2402660000000002E-2</c:v>
                </c:pt>
                <c:pt idx="80">
                  <c:v>3.3320379999999997E-2</c:v>
                </c:pt>
                <c:pt idx="81">
                  <c:v>2.511762E-2</c:v>
                </c:pt>
                <c:pt idx="82">
                  <c:v>1.8154279999999998E-2</c:v>
                </c:pt>
                <c:pt idx="83">
                  <c:v>1.30183E-2</c:v>
                </c:pt>
                <c:pt idx="84">
                  <c:v>1.047785E-2</c:v>
                </c:pt>
                <c:pt idx="85">
                  <c:v>1.044933E-2</c:v>
                </c:pt>
                <c:pt idx="86">
                  <c:v>1.142552E-2</c:v>
                </c:pt>
                <c:pt idx="87">
                  <c:v>1.211983E-2</c:v>
                </c:pt>
                <c:pt idx="88">
                  <c:v>1.2168719999999999E-2</c:v>
                </c:pt>
                <c:pt idx="89">
                  <c:v>1.2129050000000001E-2</c:v>
                </c:pt>
                <c:pt idx="90">
                  <c:v>1.360278E-2</c:v>
                </c:pt>
                <c:pt idx="91">
                  <c:v>1.8242950000000001E-2</c:v>
                </c:pt>
                <c:pt idx="92">
                  <c:v>2.6246419999999999E-2</c:v>
                </c:pt>
                <c:pt idx="93">
                  <c:v>3.7033530000000002E-2</c:v>
                </c:pt>
                <c:pt idx="94">
                  <c:v>5.0055530000000001E-2</c:v>
                </c:pt>
                <c:pt idx="95">
                  <c:v>6.4846260000000003E-2</c:v>
                </c:pt>
                <c:pt idx="96">
                  <c:v>8.0947809999999995E-2</c:v>
                </c:pt>
                <c:pt idx="97">
                  <c:v>9.7873290000000002E-2</c:v>
                </c:pt>
                <c:pt idx="98">
                  <c:v>0.1150991</c:v>
                </c:pt>
                <c:pt idx="99">
                  <c:v>0.13207240000000001</c:v>
                </c:pt>
                <c:pt idx="100">
                  <c:v>0.14822759999999999</c:v>
                </c:pt>
                <c:pt idx="101">
                  <c:v>0.16300609999999999</c:v>
                </c:pt>
                <c:pt idx="102">
                  <c:v>0.1758798</c:v>
                </c:pt>
                <c:pt idx="103">
                  <c:v>0.18637319999999999</c:v>
                </c:pt>
                <c:pt idx="104">
                  <c:v>0.19408549999999999</c:v>
                </c:pt>
                <c:pt idx="105">
                  <c:v>0.19870879999999999</c:v>
                </c:pt>
                <c:pt idx="106">
                  <c:v>0.2000429</c:v>
                </c:pt>
                <c:pt idx="107">
                  <c:v>0.1980054</c:v>
                </c:pt>
                <c:pt idx="108">
                  <c:v>0.19263559999999999</c:v>
                </c:pt>
                <c:pt idx="109">
                  <c:v>0.18409300000000001</c:v>
                </c:pt>
                <c:pt idx="110">
                  <c:v>0.17265050000000001</c:v>
                </c:pt>
                <c:pt idx="111">
                  <c:v>0.15868180000000001</c:v>
                </c:pt>
                <c:pt idx="112">
                  <c:v>0.1426441</c:v>
                </c:pt>
                <c:pt idx="113">
                  <c:v>0.12505920000000001</c:v>
                </c:pt>
                <c:pt idx="114">
                  <c:v>0.10649110000000001</c:v>
                </c:pt>
                <c:pt idx="115">
                  <c:v>8.752741E-2</c:v>
                </c:pt>
                <c:pt idx="116">
                  <c:v>6.8766149999999998E-2</c:v>
                </c:pt>
                <c:pt idx="117">
                  <c:v>5.0827440000000002E-2</c:v>
                </c:pt>
                <c:pt idx="118">
                  <c:v>3.4448189999999997E-2</c:v>
                </c:pt>
                <c:pt idx="119">
                  <c:v>2.0960110000000001E-2</c:v>
                </c:pt>
                <c:pt idx="120">
                  <c:v>1.425908E-2</c:v>
                </c:pt>
                <c:pt idx="121">
                  <c:v>1.801995E-2</c:v>
                </c:pt>
                <c:pt idx="122">
                  <c:v>2.55938E-2</c:v>
                </c:pt>
                <c:pt idx="123">
                  <c:v>3.2658619999999999E-2</c:v>
                </c:pt>
                <c:pt idx="124">
                  <c:v>3.8238609999999999E-2</c:v>
                </c:pt>
                <c:pt idx="125">
                  <c:v>4.2173960000000003E-2</c:v>
                </c:pt>
                <c:pt idx="126">
                  <c:v>4.4548629999999999E-2</c:v>
                </c:pt>
                <c:pt idx="127">
                  <c:v>4.5548070000000003E-2</c:v>
                </c:pt>
                <c:pt idx="128">
                  <c:v>4.5404640000000003E-2</c:v>
                </c:pt>
                <c:pt idx="129">
                  <c:v>4.4366679999999999E-2</c:v>
                </c:pt>
                <c:pt idx="130">
                  <c:v>4.2676909999999998E-2</c:v>
                </c:pt>
                <c:pt idx="131">
                  <c:v>4.0556370000000001E-2</c:v>
                </c:pt>
                <c:pt idx="132">
                  <c:v>3.8193299999999999E-2</c:v>
                </c:pt>
                <c:pt idx="133">
                  <c:v>3.5737049999999999E-2</c:v>
                </c:pt>
                <c:pt idx="134">
                  <c:v>3.3296590000000001E-2</c:v>
                </c:pt>
                <c:pt idx="135">
                  <c:v>3.094301E-2</c:v>
                </c:pt>
                <c:pt idx="136">
                  <c:v>2.8714509999999999E-2</c:v>
                </c:pt>
                <c:pt idx="137">
                  <c:v>2.6622369999999999E-2</c:v>
                </c:pt>
                <c:pt idx="138">
                  <c:v>2.4656460000000002E-2</c:v>
                </c:pt>
                <c:pt idx="139">
                  <c:v>2.2790120000000001E-2</c:v>
                </c:pt>
                <c:pt idx="140">
                  <c:v>2.0984599999999999E-2</c:v>
                </c:pt>
                <c:pt idx="141">
                  <c:v>1.9193950000000001E-2</c:v>
                </c:pt>
                <c:pt idx="142">
                  <c:v>1.737095E-2</c:v>
                </c:pt>
                <c:pt idx="143">
                  <c:v>1.547371E-2</c:v>
                </c:pt>
                <c:pt idx="144">
                  <c:v>1.347221E-2</c:v>
                </c:pt>
                <c:pt idx="145">
                  <c:v>1.1353469999999999E-2</c:v>
                </c:pt>
                <c:pt idx="146">
                  <c:v>9.1245489999999992E-3</c:v>
                </c:pt>
                <c:pt idx="147">
                  <c:v>6.8128659999999999E-3</c:v>
                </c:pt>
                <c:pt idx="148">
                  <c:v>4.4639049999999998E-3</c:v>
                </c:pt>
                <c:pt idx="149">
                  <c:v>2.1368839999999999E-3</c:v>
                </c:pt>
                <c:pt idx="150">
                  <c:v>3.652536E-4</c:v>
                </c:pt>
                <c:pt idx="151">
                  <c:v>2.1895790000000001E-3</c:v>
                </c:pt>
                <c:pt idx="152">
                  <c:v>4.0597280000000003E-3</c:v>
                </c:pt>
                <c:pt idx="153">
                  <c:v>5.6689100000000001E-3</c:v>
                </c:pt>
                <c:pt idx="154">
                  <c:v>6.9888279999999999E-3</c:v>
                </c:pt>
                <c:pt idx="155">
                  <c:v>8.0136059999999995E-3</c:v>
                </c:pt>
                <c:pt idx="156">
                  <c:v>8.7611809999999998E-3</c:v>
                </c:pt>
                <c:pt idx="157">
                  <c:v>9.2723800000000002E-3</c:v>
                </c:pt>
                <c:pt idx="158">
                  <c:v>9.6073100000000008E-3</c:v>
                </c:pt>
                <c:pt idx="159">
                  <c:v>9.8390609999999996E-3</c:v>
                </c:pt>
                <c:pt idx="160">
                  <c:v>1.0045180000000001E-2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DD4-480F-AFBC-0D6CBBE3B7FB}"/>
            </c:ext>
          </c:extLst>
        </c:ser>
        <c:ser>
          <c:idx val="1"/>
          <c:order val="1"/>
          <c:tx>
            <c:strRef>
              <c:f>'3mm'!$H$1</c:f>
              <c:strCache>
                <c:ptCount val="1"/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'Raw data measurements'!#REF!</c:f>
            </c:numRef>
          </c:xVal>
          <c:yVal>
            <c:numRef>
              <c:f>'Raw data measurements'!#REF!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DD4-480F-AFBC-0D6CBBE3B7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73584016"/>
        <c:axId val="1673586896"/>
      </c:scatterChart>
      <c:valAx>
        <c:axId val="1673584016"/>
        <c:scaling>
          <c:orientation val="minMax"/>
          <c:max val="28"/>
          <c:min val="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Power (D)</a:t>
                </a:r>
              </a:p>
            </c:rich>
          </c:tx>
          <c:layout>
            <c:manualLayout>
              <c:xMode val="edge"/>
              <c:yMode val="edge"/>
              <c:x val="0.48659517409417608"/>
              <c:y val="0.8812778662569602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3586896"/>
        <c:crosses val="autoZero"/>
        <c:crossBetween val="midCat"/>
        <c:majorUnit val="1"/>
      </c:valAx>
      <c:valAx>
        <c:axId val="167358689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/>
                  <a:t>MTF 50 </a:t>
                </a:r>
                <a:r>
                  <a:rPr lang="en-US" sz="2000" b="1" dirty="0" err="1"/>
                  <a:t>lp</a:t>
                </a:r>
                <a:r>
                  <a:rPr lang="en-US" sz="2000" b="1" dirty="0"/>
                  <a:t>/mm</a:t>
                </a:r>
              </a:p>
            </c:rich>
          </c:tx>
          <c:layout>
            <c:manualLayout>
              <c:xMode val="edge"/>
              <c:yMode val="edge"/>
              <c:x val="8.2566489714523041E-3"/>
              <c:y val="0.2513236782125201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35840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IOL!$BT$1</c:f>
              <c:strCache>
                <c:ptCount val="1"/>
                <c:pt idx="0">
                  <c:v>4.5mm SA 0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IOL!$BT$3:$BT$163</c:f>
              <c:numCache>
                <c:formatCode>0.0000</c:formatCode>
                <c:ptCount val="161"/>
                <c:pt idx="0">
                  <c:v>17.731310000000001</c:v>
                </c:pt>
                <c:pt idx="1">
                  <c:v>17.781330000000001</c:v>
                </c:pt>
                <c:pt idx="2">
                  <c:v>17.831430000000001</c:v>
                </c:pt>
                <c:pt idx="3">
                  <c:v>17.881430000000002</c:v>
                </c:pt>
                <c:pt idx="4">
                  <c:v>17.9313</c:v>
                </c:pt>
                <c:pt idx="5">
                  <c:v>17.981459999999998</c:v>
                </c:pt>
                <c:pt idx="6">
                  <c:v>18.031289999999998</c:v>
                </c:pt>
                <c:pt idx="7">
                  <c:v>18.081410000000002</c:v>
                </c:pt>
                <c:pt idx="8">
                  <c:v>18.13139</c:v>
                </c:pt>
                <c:pt idx="9">
                  <c:v>18.181239999999999</c:v>
                </c:pt>
                <c:pt idx="10">
                  <c:v>18.231369999999998</c:v>
                </c:pt>
                <c:pt idx="11">
                  <c:v>18.281369999999999</c:v>
                </c:pt>
                <c:pt idx="12">
                  <c:v>18.331430000000001</c:v>
                </c:pt>
                <c:pt idx="13">
                  <c:v>18.381350000000001</c:v>
                </c:pt>
                <c:pt idx="14">
                  <c:v>18.431329999999999</c:v>
                </c:pt>
                <c:pt idx="15">
                  <c:v>18.481369999999998</c:v>
                </c:pt>
                <c:pt idx="16">
                  <c:v>18.531479999999998</c:v>
                </c:pt>
                <c:pt idx="17">
                  <c:v>18.581209999999999</c:v>
                </c:pt>
                <c:pt idx="18">
                  <c:v>18.631219999999999</c:v>
                </c:pt>
                <c:pt idx="19">
                  <c:v>18.68149</c:v>
                </c:pt>
                <c:pt idx="20">
                  <c:v>18.731390000000001</c:v>
                </c:pt>
                <c:pt idx="21">
                  <c:v>18.78134</c:v>
                </c:pt>
                <c:pt idx="22">
                  <c:v>18.831330000000001</c:v>
                </c:pt>
                <c:pt idx="23">
                  <c:v>18.88137</c:v>
                </c:pt>
                <c:pt idx="24">
                  <c:v>18.931239999999999</c:v>
                </c:pt>
                <c:pt idx="25">
                  <c:v>18.981369999999998</c:v>
                </c:pt>
                <c:pt idx="26">
                  <c:v>19.031320000000001</c:v>
                </c:pt>
                <c:pt idx="27">
                  <c:v>19.081299999999999</c:v>
                </c:pt>
                <c:pt idx="28">
                  <c:v>19.131329999999998</c:v>
                </c:pt>
                <c:pt idx="29">
                  <c:v>19.18139</c:v>
                </c:pt>
                <c:pt idx="30">
                  <c:v>19.231490000000001</c:v>
                </c:pt>
                <c:pt idx="31">
                  <c:v>19.281389999999998</c:v>
                </c:pt>
                <c:pt idx="32">
                  <c:v>19.331309999999998</c:v>
                </c:pt>
                <c:pt idx="33">
                  <c:v>19.381270000000001</c:v>
                </c:pt>
                <c:pt idx="34">
                  <c:v>19.431249999999999</c:v>
                </c:pt>
                <c:pt idx="35">
                  <c:v>19.481249999999999</c:v>
                </c:pt>
                <c:pt idx="36">
                  <c:v>19.531279999999999</c:v>
                </c:pt>
                <c:pt idx="37">
                  <c:v>19.581330000000001</c:v>
                </c:pt>
                <c:pt idx="38">
                  <c:v>19.631399999999999</c:v>
                </c:pt>
                <c:pt idx="39">
                  <c:v>19.681480000000001</c:v>
                </c:pt>
                <c:pt idx="40">
                  <c:v>19.731339999999999</c:v>
                </c:pt>
                <c:pt idx="41">
                  <c:v>19.781459999999999</c:v>
                </c:pt>
                <c:pt idx="42">
                  <c:v>19.831340000000001</c:v>
                </c:pt>
                <c:pt idx="43">
                  <c:v>19.88148</c:v>
                </c:pt>
                <c:pt idx="44">
                  <c:v>19.931380000000001</c:v>
                </c:pt>
                <c:pt idx="45">
                  <c:v>19.981280000000002</c:v>
                </c:pt>
                <c:pt idx="46">
                  <c:v>20.03143</c:v>
                </c:pt>
                <c:pt idx="47">
                  <c:v>20.081340000000001</c:v>
                </c:pt>
                <c:pt idx="48">
                  <c:v>20.131499999999999</c:v>
                </c:pt>
                <c:pt idx="49">
                  <c:v>20.18141</c:v>
                </c:pt>
                <c:pt idx="50">
                  <c:v>20.231310000000001</c:v>
                </c:pt>
                <c:pt idx="51">
                  <c:v>20.281210000000002</c:v>
                </c:pt>
                <c:pt idx="52">
                  <c:v>20.33135</c:v>
                </c:pt>
                <c:pt idx="53">
                  <c:v>20.381229999999999</c:v>
                </c:pt>
                <c:pt idx="54">
                  <c:v>20.431349999999998</c:v>
                </c:pt>
                <c:pt idx="55">
                  <c:v>20.481200000000001</c:v>
                </c:pt>
                <c:pt idx="56">
                  <c:v>20.531300000000002</c:v>
                </c:pt>
                <c:pt idx="57">
                  <c:v>20.581379999999999</c:v>
                </c:pt>
                <c:pt idx="58">
                  <c:v>20.631440000000001</c:v>
                </c:pt>
                <c:pt idx="59">
                  <c:v>20.68149</c:v>
                </c:pt>
                <c:pt idx="60">
                  <c:v>20.731249999999999</c:v>
                </c:pt>
                <c:pt idx="61">
                  <c:v>20.78124</c:v>
                </c:pt>
                <c:pt idx="62">
                  <c:v>20.831479999999999</c:v>
                </c:pt>
                <c:pt idx="63">
                  <c:v>20.881419999999999</c:v>
                </c:pt>
                <c:pt idx="64">
                  <c:v>20.931329999999999</c:v>
                </c:pt>
                <c:pt idx="65">
                  <c:v>20.981490000000001</c:v>
                </c:pt>
                <c:pt idx="66">
                  <c:v>21.031330000000001</c:v>
                </c:pt>
                <c:pt idx="67">
                  <c:v>21.081420000000001</c:v>
                </c:pt>
                <c:pt idx="68">
                  <c:v>21.131460000000001</c:v>
                </c:pt>
                <c:pt idx="69">
                  <c:v>21.181190000000001</c:v>
                </c:pt>
                <c:pt idx="70">
                  <c:v>21.231439999999999</c:v>
                </c:pt>
                <c:pt idx="71">
                  <c:v>21.281359999999999</c:v>
                </c:pt>
                <c:pt idx="72">
                  <c:v>21.331240000000001</c:v>
                </c:pt>
                <c:pt idx="73">
                  <c:v>21.381360000000001</c:v>
                </c:pt>
                <c:pt idx="74">
                  <c:v>21.431419999999999</c:v>
                </c:pt>
                <c:pt idx="75">
                  <c:v>21.481439999999999</c:v>
                </c:pt>
                <c:pt idx="76">
                  <c:v>21.531400000000001</c:v>
                </c:pt>
                <c:pt idx="77">
                  <c:v>21.581309999999998</c:v>
                </c:pt>
                <c:pt idx="78">
                  <c:v>21.631450000000001</c:v>
                </c:pt>
                <c:pt idx="79">
                  <c:v>21.681239999999999</c:v>
                </c:pt>
                <c:pt idx="80">
                  <c:v>21.731269999999999</c:v>
                </c:pt>
                <c:pt idx="81">
                  <c:v>21.781230000000001</c:v>
                </c:pt>
                <c:pt idx="82">
                  <c:v>21.831420000000001</c:v>
                </c:pt>
                <c:pt idx="83">
                  <c:v>21.881260000000001</c:v>
                </c:pt>
                <c:pt idx="84">
                  <c:v>21.931319999999999</c:v>
                </c:pt>
                <c:pt idx="85">
                  <c:v>21.981310000000001</c:v>
                </c:pt>
                <c:pt idx="86">
                  <c:v>22.031230000000001</c:v>
                </c:pt>
                <c:pt idx="87">
                  <c:v>22.081379999999999</c:v>
                </c:pt>
                <c:pt idx="88">
                  <c:v>22.131460000000001</c:v>
                </c:pt>
                <c:pt idx="89">
                  <c:v>22.181460000000001</c:v>
                </c:pt>
                <c:pt idx="90">
                  <c:v>22.231380000000001</c:v>
                </c:pt>
                <c:pt idx="91">
                  <c:v>22.281220000000001</c:v>
                </c:pt>
                <c:pt idx="92">
                  <c:v>22.33128</c:v>
                </c:pt>
                <c:pt idx="93">
                  <c:v>22.381260000000001</c:v>
                </c:pt>
                <c:pt idx="94">
                  <c:v>22.431460000000001</c:v>
                </c:pt>
                <c:pt idx="95">
                  <c:v>22.481269999999999</c:v>
                </c:pt>
                <c:pt idx="96">
                  <c:v>22.531300000000002</c:v>
                </c:pt>
                <c:pt idx="97">
                  <c:v>22.581230000000001</c:v>
                </c:pt>
                <c:pt idx="98">
                  <c:v>22.63139</c:v>
                </c:pt>
                <c:pt idx="99">
                  <c:v>22.681450000000002</c:v>
                </c:pt>
                <c:pt idx="100">
                  <c:v>22.73142</c:v>
                </c:pt>
                <c:pt idx="101">
                  <c:v>22.781279999999999</c:v>
                </c:pt>
                <c:pt idx="102">
                  <c:v>22.83137</c:v>
                </c:pt>
                <c:pt idx="103">
                  <c:v>22.881350000000001</c:v>
                </c:pt>
                <c:pt idx="104">
                  <c:v>22.931229999999999</c:v>
                </c:pt>
                <c:pt idx="105">
                  <c:v>22.98133</c:v>
                </c:pt>
                <c:pt idx="106">
                  <c:v>23.031320000000001</c:v>
                </c:pt>
                <c:pt idx="107">
                  <c:v>23.081189999999999</c:v>
                </c:pt>
                <c:pt idx="108">
                  <c:v>23.13129</c:v>
                </c:pt>
                <c:pt idx="109">
                  <c:v>23.181270000000001</c:v>
                </c:pt>
                <c:pt idx="110">
                  <c:v>23.231459999999998</c:v>
                </c:pt>
                <c:pt idx="111">
                  <c:v>23.281210000000002</c:v>
                </c:pt>
                <c:pt idx="112">
                  <c:v>23.331499999999998</c:v>
                </c:pt>
                <c:pt idx="113">
                  <c:v>23.381340000000002</c:v>
                </c:pt>
                <c:pt idx="114">
                  <c:v>23.43139</c:v>
                </c:pt>
                <c:pt idx="115">
                  <c:v>23.481310000000001</c:v>
                </c:pt>
                <c:pt idx="116">
                  <c:v>23.53145</c:v>
                </c:pt>
                <c:pt idx="117">
                  <c:v>23.58146</c:v>
                </c:pt>
                <c:pt idx="118">
                  <c:v>23.631340000000002</c:v>
                </c:pt>
                <c:pt idx="119">
                  <c:v>23.681429999999999</c:v>
                </c:pt>
                <c:pt idx="120">
                  <c:v>23.731380000000001</c:v>
                </c:pt>
                <c:pt idx="121">
                  <c:v>23.781199999999998</c:v>
                </c:pt>
                <c:pt idx="122">
                  <c:v>23.831230000000001</c:v>
                </c:pt>
                <c:pt idx="123">
                  <c:v>23.881460000000001</c:v>
                </c:pt>
                <c:pt idx="124">
                  <c:v>23.9312</c:v>
                </c:pt>
                <c:pt idx="125">
                  <c:v>23.98151</c:v>
                </c:pt>
                <c:pt idx="126">
                  <c:v>24.031310000000001</c:v>
                </c:pt>
                <c:pt idx="127">
                  <c:v>24.081320000000002</c:v>
                </c:pt>
                <c:pt idx="128">
                  <c:v>24.131180000000001</c:v>
                </c:pt>
                <c:pt idx="129">
                  <c:v>24.181249999999999</c:v>
                </c:pt>
                <c:pt idx="130">
                  <c:v>24.231159999999999</c:v>
                </c:pt>
                <c:pt idx="131">
                  <c:v>24.281279999999999</c:v>
                </c:pt>
                <c:pt idx="132">
                  <c:v>24.331250000000001</c:v>
                </c:pt>
                <c:pt idx="133">
                  <c:v>24.381409999999999</c:v>
                </c:pt>
                <c:pt idx="134">
                  <c:v>24.431419999999999</c:v>
                </c:pt>
                <c:pt idx="135">
                  <c:v>24.481259999999999</c:v>
                </c:pt>
                <c:pt idx="136">
                  <c:v>24.531310000000001</c:v>
                </c:pt>
                <c:pt idx="137">
                  <c:v>24.58118</c:v>
                </c:pt>
                <c:pt idx="138">
                  <c:v>24.631270000000001</c:v>
                </c:pt>
                <c:pt idx="139">
                  <c:v>24.681180000000001</c:v>
                </c:pt>
                <c:pt idx="140">
                  <c:v>24.731290000000001</c:v>
                </c:pt>
                <c:pt idx="141">
                  <c:v>24.781220000000001</c:v>
                </c:pt>
                <c:pt idx="142">
                  <c:v>24.83136</c:v>
                </c:pt>
                <c:pt idx="143">
                  <c:v>24.881319999999999</c:v>
                </c:pt>
                <c:pt idx="144">
                  <c:v>24.931480000000001</c:v>
                </c:pt>
                <c:pt idx="145">
                  <c:v>24.981459999999998</c:v>
                </c:pt>
                <c:pt idx="146">
                  <c:v>25.03126</c:v>
                </c:pt>
                <c:pt idx="147">
                  <c:v>25.081250000000001</c:v>
                </c:pt>
                <c:pt idx="148">
                  <c:v>25.131440000000001</c:v>
                </c:pt>
                <c:pt idx="149">
                  <c:v>25.181439999999998</c:v>
                </c:pt>
                <c:pt idx="150">
                  <c:v>25.231249999999999</c:v>
                </c:pt>
                <c:pt idx="151">
                  <c:v>25.28126</c:v>
                </c:pt>
                <c:pt idx="152">
                  <c:v>25.33146</c:v>
                </c:pt>
                <c:pt idx="153">
                  <c:v>25.38147</c:v>
                </c:pt>
                <c:pt idx="154">
                  <c:v>25.431270000000001</c:v>
                </c:pt>
                <c:pt idx="155">
                  <c:v>25.481269999999999</c:v>
                </c:pt>
                <c:pt idx="156">
                  <c:v>25.531469999999999</c:v>
                </c:pt>
                <c:pt idx="157">
                  <c:v>25.58146</c:v>
                </c:pt>
                <c:pt idx="158">
                  <c:v>25.631250000000001</c:v>
                </c:pt>
                <c:pt idx="159">
                  <c:v>25.68122</c:v>
                </c:pt>
                <c:pt idx="160">
                  <c:v>25.731400000000001</c:v>
                </c:pt>
              </c:numCache>
            </c:numRef>
          </c:xVal>
          <c:yVal>
            <c:numRef>
              <c:f>IOL!$BU$3:$BU$163</c:f>
              <c:numCache>
                <c:formatCode>0.0000</c:formatCode>
                <c:ptCount val="161"/>
                <c:pt idx="0">
                  <c:v>1.491399E-2</c:v>
                </c:pt>
                <c:pt idx="1">
                  <c:v>1.7188970000000001E-2</c:v>
                </c:pt>
                <c:pt idx="2">
                  <c:v>2.113108E-2</c:v>
                </c:pt>
                <c:pt idx="3">
                  <c:v>2.598804E-2</c:v>
                </c:pt>
                <c:pt idx="4">
                  <c:v>3.0017539999999999E-2</c:v>
                </c:pt>
                <c:pt idx="5">
                  <c:v>3.1402649999999997E-2</c:v>
                </c:pt>
                <c:pt idx="6">
                  <c:v>2.8758789999999999E-2</c:v>
                </c:pt>
                <c:pt idx="7">
                  <c:v>2.1433290000000001E-2</c:v>
                </c:pt>
                <c:pt idx="8">
                  <c:v>9.8008079999999994E-3</c:v>
                </c:pt>
                <c:pt idx="9">
                  <c:v>6.5883649999999997E-3</c:v>
                </c:pt>
                <c:pt idx="10">
                  <c:v>2.2708180000000001E-2</c:v>
                </c:pt>
                <c:pt idx="11">
                  <c:v>3.8108160000000002E-2</c:v>
                </c:pt>
                <c:pt idx="12">
                  <c:v>4.9711060000000001E-2</c:v>
                </c:pt>
                <c:pt idx="13">
                  <c:v>5.5068760000000001E-2</c:v>
                </c:pt>
                <c:pt idx="14">
                  <c:v>5.2508699999999998E-2</c:v>
                </c:pt>
                <c:pt idx="15">
                  <c:v>4.1526470000000003E-2</c:v>
                </c:pt>
                <c:pt idx="16">
                  <c:v>2.330277E-2</c:v>
                </c:pt>
                <c:pt idx="17">
                  <c:v>9.4977770000000006E-3</c:v>
                </c:pt>
                <c:pt idx="18">
                  <c:v>3.1831089999999999E-2</c:v>
                </c:pt>
                <c:pt idx="19">
                  <c:v>5.7122109999999997E-2</c:v>
                </c:pt>
                <c:pt idx="20">
                  <c:v>7.7239559999999999E-2</c:v>
                </c:pt>
                <c:pt idx="21">
                  <c:v>8.826001E-2</c:v>
                </c:pt>
                <c:pt idx="22">
                  <c:v>8.7574150000000003E-2</c:v>
                </c:pt>
                <c:pt idx="23">
                  <c:v>7.4213609999999999E-2</c:v>
                </c:pt>
                <c:pt idx="24">
                  <c:v>4.9111879999999997E-2</c:v>
                </c:pt>
                <c:pt idx="25">
                  <c:v>1.5114509999999999E-2</c:v>
                </c:pt>
                <c:pt idx="26">
                  <c:v>2.3311579999999998E-2</c:v>
                </c:pt>
                <c:pt idx="27">
                  <c:v>6.060666E-2</c:v>
                </c:pt>
                <c:pt idx="28">
                  <c:v>9.0914040000000002E-2</c:v>
                </c:pt>
                <c:pt idx="29">
                  <c:v>0.108929</c:v>
                </c:pt>
                <c:pt idx="30">
                  <c:v>0.1107659</c:v>
                </c:pt>
                <c:pt idx="31">
                  <c:v>9.4697569999999995E-2</c:v>
                </c:pt>
                <c:pt idx="32">
                  <c:v>6.1791039999999998E-2</c:v>
                </c:pt>
                <c:pt idx="33">
                  <c:v>1.949072E-2</c:v>
                </c:pt>
                <c:pt idx="34">
                  <c:v>4.5442580000000003E-2</c:v>
                </c:pt>
                <c:pt idx="35">
                  <c:v>9.9926269999999998E-2</c:v>
                </c:pt>
                <c:pt idx="36">
                  <c:v>0.1473825</c:v>
                </c:pt>
                <c:pt idx="37">
                  <c:v>0.1787308</c:v>
                </c:pt>
                <c:pt idx="38">
                  <c:v>0.18690689999999999</c:v>
                </c:pt>
                <c:pt idx="39">
                  <c:v>0.16732669999999999</c:v>
                </c:pt>
                <c:pt idx="40">
                  <c:v>0.1188427</c:v>
                </c:pt>
                <c:pt idx="41">
                  <c:v>4.7976270000000001E-2</c:v>
                </c:pt>
                <c:pt idx="42">
                  <c:v>7.0082920000000007E-2</c:v>
                </c:pt>
                <c:pt idx="43">
                  <c:v>0.1814026</c:v>
                </c:pt>
                <c:pt idx="44">
                  <c:v>0.30117060000000001</c:v>
                </c:pt>
                <c:pt idx="45">
                  <c:v>0.41595270000000001</c:v>
                </c:pt>
                <c:pt idx="46">
                  <c:v>0.51499059999999997</c:v>
                </c:pt>
                <c:pt idx="47">
                  <c:v>0.58935329999999997</c:v>
                </c:pt>
                <c:pt idx="48">
                  <c:v>0.63272510000000004</c:v>
                </c:pt>
                <c:pt idx="49">
                  <c:v>0.64203460000000001</c:v>
                </c:pt>
                <c:pt idx="50">
                  <c:v>0.61771759999999998</c:v>
                </c:pt>
                <c:pt idx="51">
                  <c:v>0.56356269999999997</c:v>
                </c:pt>
                <c:pt idx="52">
                  <c:v>0.48617189999999999</c:v>
                </c:pt>
                <c:pt idx="53">
                  <c:v>0.39412150000000001</c:v>
                </c:pt>
                <c:pt idx="54">
                  <c:v>0.29696620000000001</c:v>
                </c:pt>
                <c:pt idx="55">
                  <c:v>0.2042957</c:v>
                </c:pt>
                <c:pt idx="56">
                  <c:v>0.12524070000000001</c:v>
                </c:pt>
                <c:pt idx="57">
                  <c:v>6.9490629999999998E-2</c:v>
                </c:pt>
                <c:pt idx="58">
                  <c:v>4.793062E-2</c:v>
                </c:pt>
                <c:pt idx="59">
                  <c:v>4.9076769999999999E-2</c:v>
                </c:pt>
                <c:pt idx="60">
                  <c:v>4.6310810000000001E-2</c:v>
                </c:pt>
                <c:pt idx="61">
                  <c:v>3.2655650000000001E-2</c:v>
                </c:pt>
                <c:pt idx="62">
                  <c:v>1.3495679999999999E-2</c:v>
                </c:pt>
                <c:pt idx="63">
                  <c:v>2.4440549999999998E-2</c:v>
                </c:pt>
                <c:pt idx="64">
                  <c:v>5.1292459999999998E-2</c:v>
                </c:pt>
                <c:pt idx="65">
                  <c:v>7.530908E-2</c:v>
                </c:pt>
                <c:pt idx="66">
                  <c:v>9.2810379999999998E-2</c:v>
                </c:pt>
                <c:pt idx="67">
                  <c:v>0.1023606</c:v>
                </c:pt>
                <c:pt idx="68">
                  <c:v>0.104089</c:v>
                </c:pt>
                <c:pt idx="69">
                  <c:v>9.9355280000000004E-2</c:v>
                </c:pt>
                <c:pt idx="70">
                  <c:v>9.0324779999999993E-2</c:v>
                </c:pt>
                <c:pt idx="71">
                  <c:v>7.9485440000000004E-2</c:v>
                </c:pt>
                <c:pt idx="72">
                  <c:v>6.9174849999999996E-2</c:v>
                </c:pt>
                <c:pt idx="73">
                  <c:v>6.1194989999999998E-2</c:v>
                </c:pt>
                <c:pt idx="74">
                  <c:v>5.6586690000000002E-2</c:v>
                </c:pt>
                <c:pt idx="75">
                  <c:v>5.5599950000000002E-2</c:v>
                </c:pt>
                <c:pt idx="76">
                  <c:v>5.7799860000000002E-2</c:v>
                </c:pt>
                <c:pt idx="77">
                  <c:v>6.2220350000000001E-2</c:v>
                </c:pt>
                <c:pt idx="78">
                  <c:v>6.7572839999999995E-2</c:v>
                </c:pt>
                <c:pt idx="79">
                  <c:v>7.2522509999999998E-2</c:v>
                </c:pt>
                <c:pt idx="80">
                  <c:v>7.596485E-2</c:v>
                </c:pt>
                <c:pt idx="81">
                  <c:v>7.7227210000000004E-2</c:v>
                </c:pt>
                <c:pt idx="82">
                  <c:v>7.6160210000000006E-2</c:v>
                </c:pt>
                <c:pt idx="83">
                  <c:v>7.3115920000000001E-2</c:v>
                </c:pt>
                <c:pt idx="84">
                  <c:v>6.8830619999999995E-2</c:v>
                </c:pt>
                <c:pt idx="85">
                  <c:v>6.4243809999999998E-2</c:v>
                </c:pt>
                <c:pt idx="86">
                  <c:v>6.0291409999999997E-2</c:v>
                </c:pt>
                <c:pt idx="87">
                  <c:v>5.770919E-2</c:v>
                </c:pt>
                <c:pt idx="88">
                  <c:v>5.6877240000000003E-2</c:v>
                </c:pt>
                <c:pt idx="89">
                  <c:v>5.773648E-2</c:v>
                </c:pt>
                <c:pt idx="90">
                  <c:v>5.9804120000000002E-2</c:v>
                </c:pt>
                <c:pt idx="91">
                  <c:v>6.2285649999999998E-2</c:v>
                </c:pt>
                <c:pt idx="92">
                  <c:v>6.4247499999999999E-2</c:v>
                </c:pt>
                <c:pt idx="93">
                  <c:v>6.480698E-2</c:v>
                </c:pt>
                <c:pt idx="94">
                  <c:v>6.3305120000000006E-2</c:v>
                </c:pt>
                <c:pt idx="95">
                  <c:v>5.9435679999999998E-2</c:v>
                </c:pt>
                <c:pt idx="96">
                  <c:v>5.3310160000000002E-2</c:v>
                </c:pt>
                <c:pt idx="97">
                  <c:v>4.5448259999999997E-2</c:v>
                </c:pt>
                <c:pt idx="98">
                  <c:v>3.6695709999999999E-2</c:v>
                </c:pt>
                <c:pt idx="99">
                  <c:v>2.8083420000000001E-2</c:v>
                </c:pt>
                <c:pt idx="100">
                  <c:v>2.0648429999999999E-2</c:v>
                </c:pt>
                <c:pt idx="101">
                  <c:v>1.524122E-2</c:v>
                </c:pt>
                <c:pt idx="102">
                  <c:v>1.237744E-2</c:v>
                </c:pt>
                <c:pt idx="103">
                  <c:v>1.2263619999999999E-2</c:v>
                </c:pt>
                <c:pt idx="104">
                  <c:v>1.485407E-2</c:v>
                </c:pt>
                <c:pt idx="105">
                  <c:v>1.966731E-2</c:v>
                </c:pt>
                <c:pt idx="106">
                  <c:v>2.5830349999999998E-2</c:v>
                </c:pt>
                <c:pt idx="107">
                  <c:v>3.232985E-2</c:v>
                </c:pt>
                <c:pt idx="108">
                  <c:v>3.8198139999999998E-2</c:v>
                </c:pt>
                <c:pt idx="109">
                  <c:v>4.2648680000000001E-2</c:v>
                </c:pt>
                <c:pt idx="110">
                  <c:v>4.5175590000000002E-2</c:v>
                </c:pt>
                <c:pt idx="111">
                  <c:v>4.5604640000000002E-2</c:v>
                </c:pt>
                <c:pt idx="112">
                  <c:v>4.408786E-2</c:v>
                </c:pt>
                <c:pt idx="113">
                  <c:v>4.1044499999999998E-2</c:v>
                </c:pt>
                <c:pt idx="114">
                  <c:v>3.7061429999999999E-2</c:v>
                </c:pt>
                <c:pt idx="115">
                  <c:v>3.2772549999999998E-2</c:v>
                </c:pt>
                <c:pt idx="116">
                  <c:v>2.8739879999999999E-2</c:v>
                </c:pt>
                <c:pt idx="117">
                  <c:v>2.5357089999999999E-2</c:v>
                </c:pt>
                <c:pt idx="118">
                  <c:v>2.2790970000000001E-2</c:v>
                </c:pt>
                <c:pt idx="119">
                  <c:v>2.0968790000000001E-2</c:v>
                </c:pt>
                <c:pt idx="120">
                  <c:v>1.961224E-2</c:v>
                </c:pt>
                <c:pt idx="121">
                  <c:v>1.8310750000000001E-2</c:v>
                </c:pt>
                <c:pt idx="122">
                  <c:v>1.6619200000000001E-2</c:v>
                </c:pt>
                <c:pt idx="123">
                  <c:v>1.4160000000000001E-2</c:v>
                </c:pt>
                <c:pt idx="124">
                  <c:v>1.071336E-2</c:v>
                </c:pt>
                <c:pt idx="125">
                  <c:v>6.3059800000000001E-3</c:v>
                </c:pt>
                <c:pt idx="126">
                  <c:v>1.9790720000000001E-3</c:v>
                </c:pt>
                <c:pt idx="127">
                  <c:v>5.5398569999999996E-3</c:v>
                </c:pt>
                <c:pt idx="128">
                  <c:v>1.120674E-2</c:v>
                </c:pt>
                <c:pt idx="129">
                  <c:v>1.6427819999999999E-2</c:v>
                </c:pt>
                <c:pt idx="130">
                  <c:v>2.0625089999999999E-2</c:v>
                </c:pt>
                <c:pt idx="131">
                  <c:v>2.3427650000000001E-2</c:v>
                </c:pt>
                <c:pt idx="132">
                  <c:v>2.4668659999999999E-2</c:v>
                </c:pt>
                <c:pt idx="133">
                  <c:v>2.4400430000000001E-2</c:v>
                </c:pt>
                <c:pt idx="134">
                  <c:v>2.287813E-2</c:v>
                </c:pt>
                <c:pt idx="135">
                  <c:v>2.0510819999999999E-2</c:v>
                </c:pt>
                <c:pt idx="136">
                  <c:v>1.778712E-2</c:v>
                </c:pt>
                <c:pt idx="137">
                  <c:v>1.5186760000000001E-2</c:v>
                </c:pt>
                <c:pt idx="138">
                  <c:v>1.3088850000000001E-2</c:v>
                </c:pt>
                <c:pt idx="139">
                  <c:v>1.1694049999999999E-2</c:v>
                </c:pt>
                <c:pt idx="140">
                  <c:v>1.099382E-2</c:v>
                </c:pt>
                <c:pt idx="141">
                  <c:v>1.080917E-2</c:v>
                </c:pt>
                <c:pt idx="142">
                  <c:v>1.085946E-2</c:v>
                </c:pt>
                <c:pt idx="143">
                  <c:v>1.081323E-2</c:v>
                </c:pt>
                <c:pt idx="144">
                  <c:v>1.0333129999999999E-2</c:v>
                </c:pt>
                <c:pt idx="145">
                  <c:v>9.1353860000000005E-3</c:v>
                </c:pt>
                <c:pt idx="146">
                  <c:v>7.054477E-3</c:v>
                </c:pt>
                <c:pt idx="147">
                  <c:v>4.1117999999999997E-3</c:v>
                </c:pt>
                <c:pt idx="148">
                  <c:v>1.2521990000000001E-3</c:v>
                </c:pt>
                <c:pt idx="149">
                  <c:v>4.3335400000000003E-3</c:v>
                </c:pt>
                <c:pt idx="150">
                  <c:v>8.6020290000000006E-3</c:v>
                </c:pt>
                <c:pt idx="151">
                  <c:v>1.259045E-2</c:v>
                </c:pt>
                <c:pt idx="152">
                  <c:v>1.5855870000000001E-2</c:v>
                </c:pt>
                <c:pt idx="153">
                  <c:v>1.808746E-2</c:v>
                </c:pt>
                <c:pt idx="154">
                  <c:v>1.9118960000000001E-2</c:v>
                </c:pt>
                <c:pt idx="155">
                  <c:v>1.8942819999999999E-2</c:v>
                </c:pt>
                <c:pt idx="156">
                  <c:v>1.7700649999999998E-2</c:v>
                </c:pt>
                <c:pt idx="157">
                  <c:v>1.5649509999999998E-2</c:v>
                </c:pt>
                <c:pt idx="158">
                  <c:v>1.311056E-2</c:v>
                </c:pt>
                <c:pt idx="159">
                  <c:v>1.0409470000000001E-2</c:v>
                </c:pt>
                <c:pt idx="160">
                  <c:v>7.8201859999999998E-3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FD8-44D6-A32B-94ABDD6BB4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3173696"/>
        <c:axId val="793176216"/>
      </c:scatterChart>
      <c:valAx>
        <c:axId val="793173696"/>
        <c:scaling>
          <c:orientation val="minMax"/>
          <c:max val="24"/>
          <c:min val="1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Power (D)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3176216"/>
        <c:crosses val="autoZero"/>
        <c:crossBetween val="midCat"/>
      </c:valAx>
      <c:valAx>
        <c:axId val="793176216"/>
        <c:scaling>
          <c:orientation val="minMax"/>
          <c:max val="0.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MTF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31736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IOL!$BT$1</c:f>
              <c:strCache>
                <c:ptCount val="1"/>
                <c:pt idx="0">
                  <c:v>4.5mm SA 0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IOL!$BT$3:$BT$163</c:f>
              <c:numCache>
                <c:formatCode>0.0000</c:formatCode>
                <c:ptCount val="161"/>
                <c:pt idx="0">
                  <c:v>17.731310000000001</c:v>
                </c:pt>
                <c:pt idx="1">
                  <c:v>17.781330000000001</c:v>
                </c:pt>
                <c:pt idx="2">
                  <c:v>17.831430000000001</c:v>
                </c:pt>
                <c:pt idx="3">
                  <c:v>17.881430000000002</c:v>
                </c:pt>
                <c:pt idx="4">
                  <c:v>17.9313</c:v>
                </c:pt>
                <c:pt idx="5">
                  <c:v>17.981459999999998</c:v>
                </c:pt>
                <c:pt idx="6">
                  <c:v>18.031289999999998</c:v>
                </c:pt>
                <c:pt idx="7">
                  <c:v>18.081410000000002</c:v>
                </c:pt>
                <c:pt idx="8">
                  <c:v>18.13139</c:v>
                </c:pt>
                <c:pt idx="9">
                  <c:v>18.181239999999999</c:v>
                </c:pt>
                <c:pt idx="10">
                  <c:v>18.231369999999998</c:v>
                </c:pt>
                <c:pt idx="11">
                  <c:v>18.281369999999999</c:v>
                </c:pt>
                <c:pt idx="12">
                  <c:v>18.331430000000001</c:v>
                </c:pt>
                <c:pt idx="13">
                  <c:v>18.381350000000001</c:v>
                </c:pt>
                <c:pt idx="14">
                  <c:v>18.431329999999999</c:v>
                </c:pt>
                <c:pt idx="15">
                  <c:v>18.481369999999998</c:v>
                </c:pt>
                <c:pt idx="16">
                  <c:v>18.531479999999998</c:v>
                </c:pt>
                <c:pt idx="17">
                  <c:v>18.581209999999999</c:v>
                </c:pt>
                <c:pt idx="18">
                  <c:v>18.631219999999999</c:v>
                </c:pt>
                <c:pt idx="19">
                  <c:v>18.68149</c:v>
                </c:pt>
                <c:pt idx="20">
                  <c:v>18.731390000000001</c:v>
                </c:pt>
                <c:pt idx="21">
                  <c:v>18.78134</c:v>
                </c:pt>
                <c:pt idx="22">
                  <c:v>18.831330000000001</c:v>
                </c:pt>
                <c:pt idx="23">
                  <c:v>18.88137</c:v>
                </c:pt>
                <c:pt idx="24">
                  <c:v>18.931239999999999</c:v>
                </c:pt>
                <c:pt idx="25">
                  <c:v>18.981369999999998</c:v>
                </c:pt>
                <c:pt idx="26">
                  <c:v>19.031320000000001</c:v>
                </c:pt>
                <c:pt idx="27">
                  <c:v>19.081299999999999</c:v>
                </c:pt>
                <c:pt idx="28">
                  <c:v>19.131329999999998</c:v>
                </c:pt>
                <c:pt idx="29">
                  <c:v>19.18139</c:v>
                </c:pt>
                <c:pt idx="30">
                  <c:v>19.231490000000001</c:v>
                </c:pt>
                <c:pt idx="31">
                  <c:v>19.281389999999998</c:v>
                </c:pt>
                <c:pt idx="32">
                  <c:v>19.331309999999998</c:v>
                </c:pt>
                <c:pt idx="33">
                  <c:v>19.381270000000001</c:v>
                </c:pt>
                <c:pt idx="34">
                  <c:v>19.431249999999999</c:v>
                </c:pt>
                <c:pt idx="35">
                  <c:v>19.481249999999999</c:v>
                </c:pt>
                <c:pt idx="36">
                  <c:v>19.531279999999999</c:v>
                </c:pt>
                <c:pt idx="37">
                  <c:v>19.581330000000001</c:v>
                </c:pt>
                <c:pt idx="38">
                  <c:v>19.631399999999999</c:v>
                </c:pt>
                <c:pt idx="39">
                  <c:v>19.681480000000001</c:v>
                </c:pt>
                <c:pt idx="40">
                  <c:v>19.731339999999999</c:v>
                </c:pt>
                <c:pt idx="41">
                  <c:v>19.781459999999999</c:v>
                </c:pt>
                <c:pt idx="42">
                  <c:v>19.831340000000001</c:v>
                </c:pt>
                <c:pt idx="43">
                  <c:v>19.88148</c:v>
                </c:pt>
                <c:pt idx="44">
                  <c:v>19.931380000000001</c:v>
                </c:pt>
                <c:pt idx="45">
                  <c:v>19.981280000000002</c:v>
                </c:pt>
                <c:pt idx="46">
                  <c:v>20.03143</c:v>
                </c:pt>
                <c:pt idx="47">
                  <c:v>20.081340000000001</c:v>
                </c:pt>
                <c:pt idx="48">
                  <c:v>20.131499999999999</c:v>
                </c:pt>
                <c:pt idx="49">
                  <c:v>20.18141</c:v>
                </c:pt>
                <c:pt idx="50">
                  <c:v>20.231310000000001</c:v>
                </c:pt>
                <c:pt idx="51">
                  <c:v>20.281210000000002</c:v>
                </c:pt>
                <c:pt idx="52">
                  <c:v>20.33135</c:v>
                </c:pt>
                <c:pt idx="53">
                  <c:v>20.381229999999999</c:v>
                </c:pt>
                <c:pt idx="54">
                  <c:v>20.431349999999998</c:v>
                </c:pt>
                <c:pt idx="55">
                  <c:v>20.481200000000001</c:v>
                </c:pt>
                <c:pt idx="56">
                  <c:v>20.531300000000002</c:v>
                </c:pt>
                <c:pt idx="57">
                  <c:v>20.581379999999999</c:v>
                </c:pt>
                <c:pt idx="58">
                  <c:v>20.631440000000001</c:v>
                </c:pt>
                <c:pt idx="59">
                  <c:v>20.68149</c:v>
                </c:pt>
                <c:pt idx="60">
                  <c:v>20.731249999999999</c:v>
                </c:pt>
                <c:pt idx="61">
                  <c:v>20.78124</c:v>
                </c:pt>
                <c:pt idx="62">
                  <c:v>20.831479999999999</c:v>
                </c:pt>
                <c:pt idx="63">
                  <c:v>20.881419999999999</c:v>
                </c:pt>
                <c:pt idx="64">
                  <c:v>20.931329999999999</c:v>
                </c:pt>
                <c:pt idx="65">
                  <c:v>20.981490000000001</c:v>
                </c:pt>
                <c:pt idx="66">
                  <c:v>21.031330000000001</c:v>
                </c:pt>
                <c:pt idx="67">
                  <c:v>21.081420000000001</c:v>
                </c:pt>
                <c:pt idx="68">
                  <c:v>21.131460000000001</c:v>
                </c:pt>
                <c:pt idx="69">
                  <c:v>21.181190000000001</c:v>
                </c:pt>
                <c:pt idx="70">
                  <c:v>21.231439999999999</c:v>
                </c:pt>
                <c:pt idx="71">
                  <c:v>21.281359999999999</c:v>
                </c:pt>
                <c:pt idx="72">
                  <c:v>21.331240000000001</c:v>
                </c:pt>
                <c:pt idx="73">
                  <c:v>21.381360000000001</c:v>
                </c:pt>
                <c:pt idx="74">
                  <c:v>21.431419999999999</c:v>
                </c:pt>
                <c:pt idx="75">
                  <c:v>21.481439999999999</c:v>
                </c:pt>
                <c:pt idx="76">
                  <c:v>21.531400000000001</c:v>
                </c:pt>
                <c:pt idx="77">
                  <c:v>21.581309999999998</c:v>
                </c:pt>
                <c:pt idx="78">
                  <c:v>21.631450000000001</c:v>
                </c:pt>
                <c:pt idx="79">
                  <c:v>21.681239999999999</c:v>
                </c:pt>
                <c:pt idx="80">
                  <c:v>21.731269999999999</c:v>
                </c:pt>
                <c:pt idx="81">
                  <c:v>21.781230000000001</c:v>
                </c:pt>
                <c:pt idx="82">
                  <c:v>21.831420000000001</c:v>
                </c:pt>
                <c:pt idx="83">
                  <c:v>21.881260000000001</c:v>
                </c:pt>
                <c:pt idx="84">
                  <c:v>21.931319999999999</c:v>
                </c:pt>
                <c:pt idx="85">
                  <c:v>21.981310000000001</c:v>
                </c:pt>
                <c:pt idx="86">
                  <c:v>22.031230000000001</c:v>
                </c:pt>
                <c:pt idx="87">
                  <c:v>22.081379999999999</c:v>
                </c:pt>
                <c:pt idx="88">
                  <c:v>22.131460000000001</c:v>
                </c:pt>
                <c:pt idx="89">
                  <c:v>22.181460000000001</c:v>
                </c:pt>
                <c:pt idx="90">
                  <c:v>22.231380000000001</c:v>
                </c:pt>
                <c:pt idx="91">
                  <c:v>22.281220000000001</c:v>
                </c:pt>
                <c:pt idx="92">
                  <c:v>22.33128</c:v>
                </c:pt>
                <c:pt idx="93">
                  <c:v>22.381260000000001</c:v>
                </c:pt>
                <c:pt idx="94">
                  <c:v>22.431460000000001</c:v>
                </c:pt>
                <c:pt idx="95">
                  <c:v>22.481269999999999</c:v>
                </c:pt>
                <c:pt idx="96">
                  <c:v>22.531300000000002</c:v>
                </c:pt>
                <c:pt idx="97">
                  <c:v>22.581230000000001</c:v>
                </c:pt>
                <c:pt idx="98">
                  <c:v>22.63139</c:v>
                </c:pt>
                <c:pt idx="99">
                  <c:v>22.681450000000002</c:v>
                </c:pt>
                <c:pt idx="100">
                  <c:v>22.73142</c:v>
                </c:pt>
                <c:pt idx="101">
                  <c:v>22.781279999999999</c:v>
                </c:pt>
                <c:pt idx="102">
                  <c:v>22.83137</c:v>
                </c:pt>
                <c:pt idx="103">
                  <c:v>22.881350000000001</c:v>
                </c:pt>
                <c:pt idx="104">
                  <c:v>22.931229999999999</c:v>
                </c:pt>
                <c:pt idx="105">
                  <c:v>22.98133</c:v>
                </c:pt>
                <c:pt idx="106">
                  <c:v>23.031320000000001</c:v>
                </c:pt>
                <c:pt idx="107">
                  <c:v>23.081189999999999</c:v>
                </c:pt>
                <c:pt idx="108">
                  <c:v>23.13129</c:v>
                </c:pt>
                <c:pt idx="109">
                  <c:v>23.181270000000001</c:v>
                </c:pt>
                <c:pt idx="110">
                  <c:v>23.231459999999998</c:v>
                </c:pt>
                <c:pt idx="111">
                  <c:v>23.281210000000002</c:v>
                </c:pt>
                <c:pt idx="112">
                  <c:v>23.331499999999998</c:v>
                </c:pt>
                <c:pt idx="113">
                  <c:v>23.381340000000002</c:v>
                </c:pt>
                <c:pt idx="114">
                  <c:v>23.43139</c:v>
                </c:pt>
                <c:pt idx="115">
                  <c:v>23.481310000000001</c:v>
                </c:pt>
                <c:pt idx="116">
                  <c:v>23.53145</c:v>
                </c:pt>
                <c:pt idx="117">
                  <c:v>23.58146</c:v>
                </c:pt>
                <c:pt idx="118">
                  <c:v>23.631340000000002</c:v>
                </c:pt>
                <c:pt idx="119">
                  <c:v>23.681429999999999</c:v>
                </c:pt>
                <c:pt idx="120">
                  <c:v>23.731380000000001</c:v>
                </c:pt>
                <c:pt idx="121">
                  <c:v>23.781199999999998</c:v>
                </c:pt>
                <c:pt idx="122">
                  <c:v>23.831230000000001</c:v>
                </c:pt>
                <c:pt idx="123">
                  <c:v>23.881460000000001</c:v>
                </c:pt>
                <c:pt idx="124">
                  <c:v>23.9312</c:v>
                </c:pt>
                <c:pt idx="125">
                  <c:v>23.98151</c:v>
                </c:pt>
                <c:pt idx="126">
                  <c:v>24.031310000000001</c:v>
                </c:pt>
                <c:pt idx="127">
                  <c:v>24.081320000000002</c:v>
                </c:pt>
                <c:pt idx="128">
                  <c:v>24.131180000000001</c:v>
                </c:pt>
                <c:pt idx="129">
                  <c:v>24.181249999999999</c:v>
                </c:pt>
                <c:pt idx="130">
                  <c:v>24.231159999999999</c:v>
                </c:pt>
                <c:pt idx="131">
                  <c:v>24.281279999999999</c:v>
                </c:pt>
                <c:pt idx="132">
                  <c:v>24.331250000000001</c:v>
                </c:pt>
                <c:pt idx="133">
                  <c:v>24.381409999999999</c:v>
                </c:pt>
                <c:pt idx="134">
                  <c:v>24.431419999999999</c:v>
                </c:pt>
                <c:pt idx="135">
                  <c:v>24.481259999999999</c:v>
                </c:pt>
                <c:pt idx="136">
                  <c:v>24.531310000000001</c:v>
                </c:pt>
                <c:pt idx="137">
                  <c:v>24.58118</c:v>
                </c:pt>
                <c:pt idx="138">
                  <c:v>24.631270000000001</c:v>
                </c:pt>
                <c:pt idx="139">
                  <c:v>24.681180000000001</c:v>
                </c:pt>
                <c:pt idx="140">
                  <c:v>24.731290000000001</c:v>
                </c:pt>
                <c:pt idx="141">
                  <c:v>24.781220000000001</c:v>
                </c:pt>
                <c:pt idx="142">
                  <c:v>24.83136</c:v>
                </c:pt>
                <c:pt idx="143">
                  <c:v>24.881319999999999</c:v>
                </c:pt>
                <c:pt idx="144">
                  <c:v>24.931480000000001</c:v>
                </c:pt>
                <c:pt idx="145">
                  <c:v>24.981459999999998</c:v>
                </c:pt>
                <c:pt idx="146">
                  <c:v>25.03126</c:v>
                </c:pt>
                <c:pt idx="147">
                  <c:v>25.081250000000001</c:v>
                </c:pt>
                <c:pt idx="148">
                  <c:v>25.131440000000001</c:v>
                </c:pt>
                <c:pt idx="149">
                  <c:v>25.181439999999998</c:v>
                </c:pt>
                <c:pt idx="150">
                  <c:v>25.231249999999999</c:v>
                </c:pt>
                <c:pt idx="151">
                  <c:v>25.28126</c:v>
                </c:pt>
                <c:pt idx="152">
                  <c:v>25.33146</c:v>
                </c:pt>
                <c:pt idx="153">
                  <c:v>25.38147</c:v>
                </c:pt>
                <c:pt idx="154">
                  <c:v>25.431270000000001</c:v>
                </c:pt>
                <c:pt idx="155">
                  <c:v>25.481269999999999</c:v>
                </c:pt>
                <c:pt idx="156">
                  <c:v>25.531469999999999</c:v>
                </c:pt>
                <c:pt idx="157">
                  <c:v>25.58146</c:v>
                </c:pt>
                <c:pt idx="158">
                  <c:v>25.631250000000001</c:v>
                </c:pt>
                <c:pt idx="159">
                  <c:v>25.68122</c:v>
                </c:pt>
                <c:pt idx="160">
                  <c:v>25.731400000000001</c:v>
                </c:pt>
              </c:numCache>
            </c:numRef>
          </c:xVal>
          <c:yVal>
            <c:numRef>
              <c:f>IOL!$BU$3:$BU$163</c:f>
              <c:numCache>
                <c:formatCode>0.0000</c:formatCode>
                <c:ptCount val="161"/>
                <c:pt idx="0">
                  <c:v>1.491399E-2</c:v>
                </c:pt>
                <c:pt idx="1">
                  <c:v>1.7188970000000001E-2</c:v>
                </c:pt>
                <c:pt idx="2">
                  <c:v>2.113108E-2</c:v>
                </c:pt>
                <c:pt idx="3">
                  <c:v>2.598804E-2</c:v>
                </c:pt>
                <c:pt idx="4">
                  <c:v>3.0017539999999999E-2</c:v>
                </c:pt>
                <c:pt idx="5">
                  <c:v>3.1402649999999997E-2</c:v>
                </c:pt>
                <c:pt idx="6">
                  <c:v>2.8758789999999999E-2</c:v>
                </c:pt>
                <c:pt idx="7">
                  <c:v>2.1433290000000001E-2</c:v>
                </c:pt>
                <c:pt idx="8">
                  <c:v>9.8008079999999994E-3</c:v>
                </c:pt>
                <c:pt idx="9">
                  <c:v>6.5883649999999997E-3</c:v>
                </c:pt>
                <c:pt idx="10">
                  <c:v>2.2708180000000001E-2</c:v>
                </c:pt>
                <c:pt idx="11">
                  <c:v>3.8108160000000002E-2</c:v>
                </c:pt>
                <c:pt idx="12">
                  <c:v>4.9711060000000001E-2</c:v>
                </c:pt>
                <c:pt idx="13">
                  <c:v>5.5068760000000001E-2</c:v>
                </c:pt>
                <c:pt idx="14">
                  <c:v>5.2508699999999998E-2</c:v>
                </c:pt>
                <c:pt idx="15">
                  <c:v>4.1526470000000003E-2</c:v>
                </c:pt>
                <c:pt idx="16">
                  <c:v>2.330277E-2</c:v>
                </c:pt>
                <c:pt idx="17">
                  <c:v>9.4977770000000006E-3</c:v>
                </c:pt>
                <c:pt idx="18">
                  <c:v>3.1831089999999999E-2</c:v>
                </c:pt>
                <c:pt idx="19">
                  <c:v>5.7122109999999997E-2</c:v>
                </c:pt>
                <c:pt idx="20">
                  <c:v>7.7239559999999999E-2</c:v>
                </c:pt>
                <c:pt idx="21">
                  <c:v>8.826001E-2</c:v>
                </c:pt>
                <c:pt idx="22">
                  <c:v>8.7574150000000003E-2</c:v>
                </c:pt>
                <c:pt idx="23">
                  <c:v>7.4213609999999999E-2</c:v>
                </c:pt>
                <c:pt idx="24">
                  <c:v>4.9111879999999997E-2</c:v>
                </c:pt>
                <c:pt idx="25">
                  <c:v>1.5114509999999999E-2</c:v>
                </c:pt>
                <c:pt idx="26">
                  <c:v>2.3311579999999998E-2</c:v>
                </c:pt>
                <c:pt idx="27">
                  <c:v>6.060666E-2</c:v>
                </c:pt>
                <c:pt idx="28">
                  <c:v>9.0914040000000002E-2</c:v>
                </c:pt>
                <c:pt idx="29">
                  <c:v>0.108929</c:v>
                </c:pt>
                <c:pt idx="30">
                  <c:v>0.1107659</c:v>
                </c:pt>
                <c:pt idx="31">
                  <c:v>9.4697569999999995E-2</c:v>
                </c:pt>
                <c:pt idx="32">
                  <c:v>6.1791039999999998E-2</c:v>
                </c:pt>
                <c:pt idx="33">
                  <c:v>1.949072E-2</c:v>
                </c:pt>
                <c:pt idx="34">
                  <c:v>4.5442580000000003E-2</c:v>
                </c:pt>
                <c:pt idx="35">
                  <c:v>9.9926269999999998E-2</c:v>
                </c:pt>
                <c:pt idx="36">
                  <c:v>0.1473825</c:v>
                </c:pt>
                <c:pt idx="37">
                  <c:v>0.1787308</c:v>
                </c:pt>
                <c:pt idx="38">
                  <c:v>0.18690689999999999</c:v>
                </c:pt>
                <c:pt idx="39">
                  <c:v>0.16732669999999999</c:v>
                </c:pt>
                <c:pt idx="40">
                  <c:v>0.1188427</c:v>
                </c:pt>
                <c:pt idx="41">
                  <c:v>4.7976270000000001E-2</c:v>
                </c:pt>
                <c:pt idx="42">
                  <c:v>7.0082920000000007E-2</c:v>
                </c:pt>
                <c:pt idx="43">
                  <c:v>0.1814026</c:v>
                </c:pt>
                <c:pt idx="44">
                  <c:v>0.30117060000000001</c:v>
                </c:pt>
                <c:pt idx="45">
                  <c:v>0.41595270000000001</c:v>
                </c:pt>
                <c:pt idx="46">
                  <c:v>0.51499059999999997</c:v>
                </c:pt>
                <c:pt idx="47">
                  <c:v>0.58935329999999997</c:v>
                </c:pt>
                <c:pt idx="48">
                  <c:v>0.63272510000000004</c:v>
                </c:pt>
                <c:pt idx="49">
                  <c:v>0.64203460000000001</c:v>
                </c:pt>
                <c:pt idx="50">
                  <c:v>0.61771759999999998</c:v>
                </c:pt>
                <c:pt idx="51">
                  <c:v>0.56356269999999997</c:v>
                </c:pt>
                <c:pt idx="52">
                  <c:v>0.48617189999999999</c:v>
                </c:pt>
                <c:pt idx="53">
                  <c:v>0.39412150000000001</c:v>
                </c:pt>
                <c:pt idx="54">
                  <c:v>0.29696620000000001</c:v>
                </c:pt>
                <c:pt idx="55">
                  <c:v>0.2042957</c:v>
                </c:pt>
                <c:pt idx="56">
                  <c:v>0.12524070000000001</c:v>
                </c:pt>
                <c:pt idx="57">
                  <c:v>6.9490629999999998E-2</c:v>
                </c:pt>
                <c:pt idx="58">
                  <c:v>4.793062E-2</c:v>
                </c:pt>
                <c:pt idx="59">
                  <c:v>4.9076769999999999E-2</c:v>
                </c:pt>
                <c:pt idx="60">
                  <c:v>4.6310810000000001E-2</c:v>
                </c:pt>
                <c:pt idx="61">
                  <c:v>3.2655650000000001E-2</c:v>
                </c:pt>
                <c:pt idx="62">
                  <c:v>1.3495679999999999E-2</c:v>
                </c:pt>
                <c:pt idx="63">
                  <c:v>2.4440549999999998E-2</c:v>
                </c:pt>
                <c:pt idx="64">
                  <c:v>5.1292459999999998E-2</c:v>
                </c:pt>
                <c:pt idx="65">
                  <c:v>7.530908E-2</c:v>
                </c:pt>
                <c:pt idx="66">
                  <c:v>9.2810379999999998E-2</c:v>
                </c:pt>
                <c:pt idx="67">
                  <c:v>0.1023606</c:v>
                </c:pt>
                <c:pt idx="68">
                  <c:v>0.104089</c:v>
                </c:pt>
                <c:pt idx="69">
                  <c:v>9.9355280000000004E-2</c:v>
                </c:pt>
                <c:pt idx="70">
                  <c:v>9.0324779999999993E-2</c:v>
                </c:pt>
                <c:pt idx="71">
                  <c:v>7.9485440000000004E-2</c:v>
                </c:pt>
                <c:pt idx="72">
                  <c:v>6.9174849999999996E-2</c:v>
                </c:pt>
                <c:pt idx="73">
                  <c:v>6.1194989999999998E-2</c:v>
                </c:pt>
                <c:pt idx="74">
                  <c:v>5.6586690000000002E-2</c:v>
                </c:pt>
                <c:pt idx="75">
                  <c:v>5.5599950000000002E-2</c:v>
                </c:pt>
                <c:pt idx="76">
                  <c:v>5.7799860000000002E-2</c:v>
                </c:pt>
                <c:pt idx="77">
                  <c:v>6.2220350000000001E-2</c:v>
                </c:pt>
                <c:pt idx="78">
                  <c:v>6.7572839999999995E-2</c:v>
                </c:pt>
                <c:pt idx="79">
                  <c:v>7.2522509999999998E-2</c:v>
                </c:pt>
                <c:pt idx="80">
                  <c:v>7.596485E-2</c:v>
                </c:pt>
                <c:pt idx="81">
                  <c:v>7.7227210000000004E-2</c:v>
                </c:pt>
                <c:pt idx="82">
                  <c:v>7.6160210000000006E-2</c:v>
                </c:pt>
                <c:pt idx="83">
                  <c:v>7.3115920000000001E-2</c:v>
                </c:pt>
                <c:pt idx="84">
                  <c:v>6.8830619999999995E-2</c:v>
                </c:pt>
                <c:pt idx="85">
                  <c:v>6.4243809999999998E-2</c:v>
                </c:pt>
                <c:pt idx="86">
                  <c:v>6.0291409999999997E-2</c:v>
                </c:pt>
                <c:pt idx="87">
                  <c:v>5.770919E-2</c:v>
                </c:pt>
                <c:pt idx="88">
                  <c:v>5.6877240000000003E-2</c:v>
                </c:pt>
                <c:pt idx="89">
                  <c:v>5.773648E-2</c:v>
                </c:pt>
                <c:pt idx="90">
                  <c:v>5.9804120000000002E-2</c:v>
                </c:pt>
                <c:pt idx="91">
                  <c:v>6.2285649999999998E-2</c:v>
                </c:pt>
                <c:pt idx="92">
                  <c:v>6.4247499999999999E-2</c:v>
                </c:pt>
                <c:pt idx="93">
                  <c:v>6.480698E-2</c:v>
                </c:pt>
                <c:pt idx="94">
                  <c:v>6.3305120000000006E-2</c:v>
                </c:pt>
                <c:pt idx="95">
                  <c:v>5.9435679999999998E-2</c:v>
                </c:pt>
                <c:pt idx="96">
                  <c:v>5.3310160000000002E-2</c:v>
                </c:pt>
                <c:pt idx="97">
                  <c:v>4.5448259999999997E-2</c:v>
                </c:pt>
                <c:pt idx="98">
                  <c:v>3.6695709999999999E-2</c:v>
                </c:pt>
                <c:pt idx="99">
                  <c:v>2.8083420000000001E-2</c:v>
                </c:pt>
                <c:pt idx="100">
                  <c:v>2.0648429999999999E-2</c:v>
                </c:pt>
                <c:pt idx="101">
                  <c:v>1.524122E-2</c:v>
                </c:pt>
                <c:pt idx="102">
                  <c:v>1.237744E-2</c:v>
                </c:pt>
                <c:pt idx="103">
                  <c:v>1.2263619999999999E-2</c:v>
                </c:pt>
                <c:pt idx="104">
                  <c:v>1.485407E-2</c:v>
                </c:pt>
                <c:pt idx="105">
                  <c:v>1.966731E-2</c:v>
                </c:pt>
                <c:pt idx="106">
                  <c:v>2.5830349999999998E-2</c:v>
                </c:pt>
                <c:pt idx="107">
                  <c:v>3.232985E-2</c:v>
                </c:pt>
                <c:pt idx="108">
                  <c:v>3.8198139999999998E-2</c:v>
                </c:pt>
                <c:pt idx="109">
                  <c:v>4.2648680000000001E-2</c:v>
                </c:pt>
                <c:pt idx="110">
                  <c:v>4.5175590000000002E-2</c:v>
                </c:pt>
                <c:pt idx="111">
                  <c:v>4.5604640000000002E-2</c:v>
                </c:pt>
                <c:pt idx="112">
                  <c:v>4.408786E-2</c:v>
                </c:pt>
                <c:pt idx="113">
                  <c:v>4.1044499999999998E-2</c:v>
                </c:pt>
                <c:pt idx="114">
                  <c:v>3.7061429999999999E-2</c:v>
                </c:pt>
                <c:pt idx="115">
                  <c:v>3.2772549999999998E-2</c:v>
                </c:pt>
                <c:pt idx="116">
                  <c:v>2.8739879999999999E-2</c:v>
                </c:pt>
                <c:pt idx="117">
                  <c:v>2.5357089999999999E-2</c:v>
                </c:pt>
                <c:pt idx="118">
                  <c:v>2.2790970000000001E-2</c:v>
                </c:pt>
                <c:pt idx="119">
                  <c:v>2.0968790000000001E-2</c:v>
                </c:pt>
                <c:pt idx="120">
                  <c:v>1.961224E-2</c:v>
                </c:pt>
                <c:pt idx="121">
                  <c:v>1.8310750000000001E-2</c:v>
                </c:pt>
                <c:pt idx="122">
                  <c:v>1.6619200000000001E-2</c:v>
                </c:pt>
                <c:pt idx="123">
                  <c:v>1.4160000000000001E-2</c:v>
                </c:pt>
                <c:pt idx="124">
                  <c:v>1.071336E-2</c:v>
                </c:pt>
                <c:pt idx="125">
                  <c:v>6.3059800000000001E-3</c:v>
                </c:pt>
                <c:pt idx="126">
                  <c:v>1.9790720000000001E-3</c:v>
                </c:pt>
                <c:pt idx="127">
                  <c:v>5.5398569999999996E-3</c:v>
                </c:pt>
                <c:pt idx="128">
                  <c:v>1.120674E-2</c:v>
                </c:pt>
                <c:pt idx="129">
                  <c:v>1.6427819999999999E-2</c:v>
                </c:pt>
                <c:pt idx="130">
                  <c:v>2.0625089999999999E-2</c:v>
                </c:pt>
                <c:pt idx="131">
                  <c:v>2.3427650000000001E-2</c:v>
                </c:pt>
                <c:pt idx="132">
                  <c:v>2.4668659999999999E-2</c:v>
                </c:pt>
                <c:pt idx="133">
                  <c:v>2.4400430000000001E-2</c:v>
                </c:pt>
                <c:pt idx="134">
                  <c:v>2.287813E-2</c:v>
                </c:pt>
                <c:pt idx="135">
                  <c:v>2.0510819999999999E-2</c:v>
                </c:pt>
                <c:pt idx="136">
                  <c:v>1.778712E-2</c:v>
                </c:pt>
                <c:pt idx="137">
                  <c:v>1.5186760000000001E-2</c:v>
                </c:pt>
                <c:pt idx="138">
                  <c:v>1.3088850000000001E-2</c:v>
                </c:pt>
                <c:pt idx="139">
                  <c:v>1.1694049999999999E-2</c:v>
                </c:pt>
                <c:pt idx="140">
                  <c:v>1.099382E-2</c:v>
                </c:pt>
                <c:pt idx="141">
                  <c:v>1.080917E-2</c:v>
                </c:pt>
                <c:pt idx="142">
                  <c:v>1.085946E-2</c:v>
                </c:pt>
                <c:pt idx="143">
                  <c:v>1.081323E-2</c:v>
                </c:pt>
                <c:pt idx="144">
                  <c:v>1.0333129999999999E-2</c:v>
                </c:pt>
                <c:pt idx="145">
                  <c:v>9.1353860000000005E-3</c:v>
                </c:pt>
                <c:pt idx="146">
                  <c:v>7.054477E-3</c:v>
                </c:pt>
                <c:pt idx="147">
                  <c:v>4.1117999999999997E-3</c:v>
                </c:pt>
                <c:pt idx="148">
                  <c:v>1.2521990000000001E-3</c:v>
                </c:pt>
                <c:pt idx="149">
                  <c:v>4.3335400000000003E-3</c:v>
                </c:pt>
                <c:pt idx="150">
                  <c:v>8.6020290000000006E-3</c:v>
                </c:pt>
                <c:pt idx="151">
                  <c:v>1.259045E-2</c:v>
                </c:pt>
                <c:pt idx="152">
                  <c:v>1.5855870000000001E-2</c:v>
                </c:pt>
                <c:pt idx="153">
                  <c:v>1.808746E-2</c:v>
                </c:pt>
                <c:pt idx="154">
                  <c:v>1.9118960000000001E-2</c:v>
                </c:pt>
                <c:pt idx="155">
                  <c:v>1.8942819999999999E-2</c:v>
                </c:pt>
                <c:pt idx="156">
                  <c:v>1.7700649999999998E-2</c:v>
                </c:pt>
                <c:pt idx="157">
                  <c:v>1.5649509999999998E-2</c:v>
                </c:pt>
                <c:pt idx="158">
                  <c:v>1.311056E-2</c:v>
                </c:pt>
                <c:pt idx="159">
                  <c:v>1.0409470000000001E-2</c:v>
                </c:pt>
                <c:pt idx="160">
                  <c:v>7.8201859999999998E-3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FD8-44D6-A32B-94ABDD6BB4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3173696"/>
        <c:axId val="793176216"/>
      </c:scatterChart>
      <c:valAx>
        <c:axId val="793173696"/>
        <c:scaling>
          <c:orientation val="minMax"/>
          <c:max val="24"/>
          <c:min val="1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Power (D)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3176216"/>
        <c:crosses val="autoZero"/>
        <c:crossBetween val="midCat"/>
      </c:valAx>
      <c:valAx>
        <c:axId val="793176216"/>
        <c:scaling>
          <c:orientation val="minMax"/>
          <c:max val="0.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MTF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31736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IOL!$BZ$1</c:f>
              <c:strCache>
                <c:ptCount val="1"/>
                <c:pt idx="0">
                  <c:v>4.5mm SA 0.21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IOL!$BZ$3:$BZ$163</c:f>
              <c:numCache>
                <c:formatCode>0.0000</c:formatCode>
                <c:ptCount val="161"/>
                <c:pt idx="0">
                  <c:v>18.516829999999999</c:v>
                </c:pt>
                <c:pt idx="1">
                  <c:v>18.56683</c:v>
                </c:pt>
                <c:pt idx="2">
                  <c:v>18.616890000000001</c:v>
                </c:pt>
                <c:pt idx="3">
                  <c:v>18.666810000000002</c:v>
                </c:pt>
                <c:pt idx="4">
                  <c:v>18.716999999999999</c:v>
                </c:pt>
                <c:pt idx="5">
                  <c:v>18.766829999999999</c:v>
                </c:pt>
                <c:pt idx="6">
                  <c:v>18.816929999999999</c:v>
                </c:pt>
                <c:pt idx="7">
                  <c:v>18.866869999999999</c:v>
                </c:pt>
                <c:pt idx="8">
                  <c:v>18.916869999999999</c:v>
                </c:pt>
                <c:pt idx="9">
                  <c:v>18.966919999999998</c:v>
                </c:pt>
                <c:pt idx="10">
                  <c:v>19.017019999999999</c:v>
                </c:pt>
                <c:pt idx="11">
                  <c:v>19.066960000000002</c:v>
                </c:pt>
                <c:pt idx="12">
                  <c:v>19.116720000000001</c:v>
                </c:pt>
                <c:pt idx="13">
                  <c:v>19.166740000000001</c:v>
                </c:pt>
                <c:pt idx="14">
                  <c:v>19.216809999999999</c:v>
                </c:pt>
                <c:pt idx="15">
                  <c:v>19.266919999999999</c:v>
                </c:pt>
                <c:pt idx="16">
                  <c:v>19.316849999999999</c:v>
                </c:pt>
                <c:pt idx="17">
                  <c:v>19.366810000000001</c:v>
                </c:pt>
                <c:pt idx="18">
                  <c:v>19.416810000000002</c:v>
                </c:pt>
                <c:pt idx="19">
                  <c:v>19.466850000000001</c:v>
                </c:pt>
                <c:pt idx="20">
                  <c:v>19.516909999999999</c:v>
                </c:pt>
                <c:pt idx="21">
                  <c:v>19.56701</c:v>
                </c:pt>
                <c:pt idx="22">
                  <c:v>19.616910000000001</c:v>
                </c:pt>
                <c:pt idx="23">
                  <c:v>19.666830000000001</c:v>
                </c:pt>
                <c:pt idx="24">
                  <c:v>19.71678</c:v>
                </c:pt>
                <c:pt idx="25">
                  <c:v>19.766749999999998</c:v>
                </c:pt>
                <c:pt idx="26">
                  <c:v>19.816970000000001</c:v>
                </c:pt>
                <c:pt idx="27">
                  <c:v>19.866990000000001</c:v>
                </c:pt>
                <c:pt idx="28">
                  <c:v>19.916779999999999</c:v>
                </c:pt>
                <c:pt idx="29">
                  <c:v>19.966819999999998</c:v>
                </c:pt>
                <c:pt idx="30">
                  <c:v>20.01688</c:v>
                </c:pt>
                <c:pt idx="31">
                  <c:v>20.06671</c:v>
                </c:pt>
                <c:pt idx="32">
                  <c:v>20.116790000000002</c:v>
                </c:pt>
                <c:pt idx="33">
                  <c:v>20.166879999999999</c:v>
                </c:pt>
                <c:pt idx="34">
                  <c:v>20.21698</c:v>
                </c:pt>
                <c:pt idx="35">
                  <c:v>20.266839999999998</c:v>
                </c:pt>
                <c:pt idx="36">
                  <c:v>20.316949999999999</c:v>
                </c:pt>
                <c:pt idx="37">
                  <c:v>20.366810000000001</c:v>
                </c:pt>
                <c:pt idx="38">
                  <c:v>20.416910000000001</c:v>
                </c:pt>
                <c:pt idx="39">
                  <c:v>20.467020000000002</c:v>
                </c:pt>
                <c:pt idx="40">
                  <c:v>20.516870000000001</c:v>
                </c:pt>
                <c:pt idx="41">
                  <c:v>20.566970000000001</c:v>
                </c:pt>
                <c:pt idx="42">
                  <c:v>20.616800000000001</c:v>
                </c:pt>
                <c:pt idx="43">
                  <c:v>20.666879999999999</c:v>
                </c:pt>
                <c:pt idx="44">
                  <c:v>20.716950000000001</c:v>
                </c:pt>
                <c:pt idx="45">
                  <c:v>20.766749999999998</c:v>
                </c:pt>
                <c:pt idx="46">
                  <c:v>20.816780000000001</c:v>
                </c:pt>
                <c:pt idx="47">
                  <c:v>20.866810000000001</c:v>
                </c:pt>
                <c:pt idx="48">
                  <c:v>20.916810000000002</c:v>
                </c:pt>
                <c:pt idx="49">
                  <c:v>20.96679</c:v>
                </c:pt>
                <c:pt idx="50">
                  <c:v>21.017009999999999</c:v>
                </c:pt>
                <c:pt idx="51">
                  <c:v>21.066949999999999</c:v>
                </c:pt>
                <c:pt idx="52">
                  <c:v>21.116859999999999</c:v>
                </c:pt>
                <c:pt idx="53">
                  <c:v>21.167000000000002</c:v>
                </c:pt>
                <c:pt idx="54">
                  <c:v>21.216850000000001</c:v>
                </c:pt>
                <c:pt idx="55">
                  <c:v>21.266940000000002</c:v>
                </c:pt>
                <c:pt idx="56">
                  <c:v>21.316990000000001</c:v>
                </c:pt>
                <c:pt idx="57">
                  <c:v>21.36674</c:v>
                </c:pt>
                <c:pt idx="58">
                  <c:v>21.416720000000002</c:v>
                </c:pt>
                <c:pt idx="59">
                  <c:v>21.466940000000001</c:v>
                </c:pt>
                <c:pt idx="60">
                  <c:v>21.516839999999998</c:v>
                </c:pt>
                <c:pt idx="61">
                  <c:v>21.566970000000001</c:v>
                </c:pt>
                <c:pt idx="62">
                  <c:v>21.616779999999999</c:v>
                </c:pt>
                <c:pt idx="63">
                  <c:v>21.666820000000001</c:v>
                </c:pt>
                <c:pt idx="64">
                  <c:v>21.716819999999998</c:v>
                </c:pt>
                <c:pt idx="65">
                  <c:v>21.766770000000001</c:v>
                </c:pt>
                <c:pt idx="66">
                  <c:v>21.816939999999999</c:v>
                </c:pt>
                <c:pt idx="67">
                  <c:v>21.866779999999999</c:v>
                </c:pt>
                <c:pt idx="68">
                  <c:v>21.91685</c:v>
                </c:pt>
                <c:pt idx="69">
                  <c:v>21.96686</c:v>
                </c:pt>
                <c:pt idx="70">
                  <c:v>22.016819999999999</c:v>
                </c:pt>
                <c:pt idx="71">
                  <c:v>22.067</c:v>
                </c:pt>
                <c:pt idx="72">
                  <c:v>22.116820000000001</c:v>
                </c:pt>
                <c:pt idx="73">
                  <c:v>22.166879999999999</c:v>
                </c:pt>
                <c:pt idx="74">
                  <c:v>22.21687</c:v>
                </c:pt>
                <c:pt idx="75">
                  <c:v>22.26679</c:v>
                </c:pt>
                <c:pt idx="76">
                  <c:v>22.316929999999999</c:v>
                </c:pt>
                <c:pt idx="77">
                  <c:v>22.367010000000001</c:v>
                </c:pt>
                <c:pt idx="78">
                  <c:v>22.417010000000001</c:v>
                </c:pt>
                <c:pt idx="79">
                  <c:v>22.466930000000001</c:v>
                </c:pt>
                <c:pt idx="80">
                  <c:v>22.516780000000001</c:v>
                </c:pt>
                <c:pt idx="81">
                  <c:v>22.566849999999999</c:v>
                </c:pt>
                <c:pt idx="82">
                  <c:v>22.61684</c:v>
                </c:pt>
                <c:pt idx="83">
                  <c:v>22.666740000000001</c:v>
                </c:pt>
                <c:pt idx="84">
                  <c:v>22.71687</c:v>
                </c:pt>
                <c:pt idx="85">
                  <c:v>22.766909999999999</c:v>
                </c:pt>
                <c:pt idx="86">
                  <c:v>22.816870000000002</c:v>
                </c:pt>
                <c:pt idx="87">
                  <c:v>22.86673</c:v>
                </c:pt>
                <c:pt idx="88">
                  <c:v>22.916810000000002</c:v>
                </c:pt>
                <c:pt idx="89">
                  <c:v>22.966799999999999</c:v>
                </c:pt>
                <c:pt idx="90">
                  <c:v>23.016999999999999</c:v>
                </c:pt>
                <c:pt idx="91">
                  <c:v>23.066800000000001</c:v>
                </c:pt>
                <c:pt idx="92">
                  <c:v>23.116810000000001</c:v>
                </c:pt>
                <c:pt idx="93">
                  <c:v>23.166720000000002</c:v>
                </c:pt>
                <c:pt idx="94">
                  <c:v>23.216840000000001</c:v>
                </c:pt>
                <c:pt idx="95">
                  <c:v>23.266860000000001</c:v>
                </c:pt>
                <c:pt idx="96">
                  <c:v>23.316780000000001</c:v>
                </c:pt>
                <c:pt idx="97">
                  <c:v>23.366910000000001</c:v>
                </c:pt>
                <c:pt idx="98">
                  <c:v>23.416920000000001</c:v>
                </c:pt>
                <c:pt idx="99">
                  <c:v>23.466830000000002</c:v>
                </c:pt>
                <c:pt idx="100">
                  <c:v>23.516950000000001</c:v>
                </c:pt>
                <c:pt idx="101">
                  <c:v>23.566960000000002</c:v>
                </c:pt>
                <c:pt idx="102">
                  <c:v>23.61684</c:v>
                </c:pt>
                <c:pt idx="103">
                  <c:v>23.66694</c:v>
                </c:pt>
                <c:pt idx="104">
                  <c:v>23.716919999999998</c:v>
                </c:pt>
                <c:pt idx="105">
                  <c:v>23.766780000000001</c:v>
                </c:pt>
                <c:pt idx="106">
                  <c:v>23.816839999999999</c:v>
                </c:pt>
                <c:pt idx="107">
                  <c:v>23.866779999999999</c:v>
                </c:pt>
                <c:pt idx="108">
                  <c:v>23.916920000000001</c:v>
                </c:pt>
                <c:pt idx="109">
                  <c:v>23.966940000000001</c:v>
                </c:pt>
                <c:pt idx="110">
                  <c:v>24.016819999999999</c:v>
                </c:pt>
                <c:pt idx="111">
                  <c:v>24.06692</c:v>
                </c:pt>
                <c:pt idx="112">
                  <c:v>24.116869999999999</c:v>
                </c:pt>
                <c:pt idx="113">
                  <c:v>24.16704</c:v>
                </c:pt>
                <c:pt idx="114">
                  <c:v>24.216719999999999</c:v>
                </c:pt>
                <c:pt idx="115">
                  <c:v>24.266950000000001</c:v>
                </c:pt>
                <c:pt idx="116">
                  <c:v>24.317039999999999</c:v>
                </c:pt>
                <c:pt idx="117">
                  <c:v>24.366980000000002</c:v>
                </c:pt>
                <c:pt idx="118">
                  <c:v>24.416779999999999</c:v>
                </c:pt>
                <c:pt idx="119">
                  <c:v>24.46678</c:v>
                </c:pt>
                <c:pt idx="120">
                  <c:v>24.51698</c:v>
                </c:pt>
                <c:pt idx="121">
                  <c:v>24.567039999999999</c:v>
                </c:pt>
                <c:pt idx="122">
                  <c:v>24.61694</c:v>
                </c:pt>
                <c:pt idx="123">
                  <c:v>24.66704</c:v>
                </c:pt>
                <c:pt idx="124">
                  <c:v>24.71698</c:v>
                </c:pt>
                <c:pt idx="125">
                  <c:v>24.766760000000001</c:v>
                </c:pt>
                <c:pt idx="126">
                  <c:v>24.816749999999999</c:v>
                </c:pt>
                <c:pt idx="127">
                  <c:v>24.86693</c:v>
                </c:pt>
                <c:pt idx="128">
                  <c:v>24.91695</c:v>
                </c:pt>
                <c:pt idx="129">
                  <c:v>24.966799999999999</c:v>
                </c:pt>
                <c:pt idx="130">
                  <c:v>25.016850000000002</c:v>
                </c:pt>
                <c:pt idx="131">
                  <c:v>25.06673</c:v>
                </c:pt>
                <c:pt idx="132">
                  <c:v>25.116810000000001</c:v>
                </c:pt>
                <c:pt idx="133">
                  <c:v>25.166720000000002</c:v>
                </c:pt>
                <c:pt idx="134">
                  <c:v>25.216819999999998</c:v>
                </c:pt>
                <c:pt idx="135">
                  <c:v>25.266739999999999</c:v>
                </c:pt>
                <c:pt idx="136">
                  <c:v>25.316859999999998</c:v>
                </c:pt>
                <c:pt idx="137">
                  <c:v>25.366800000000001</c:v>
                </c:pt>
                <c:pt idx="138">
                  <c:v>25.416930000000001</c:v>
                </c:pt>
                <c:pt idx="139">
                  <c:v>25.46688</c:v>
                </c:pt>
                <c:pt idx="140">
                  <c:v>25.517029999999998</c:v>
                </c:pt>
                <c:pt idx="141">
                  <c:v>25.566980000000001</c:v>
                </c:pt>
                <c:pt idx="142">
                  <c:v>25.61675</c:v>
                </c:pt>
                <c:pt idx="143">
                  <c:v>25.666699999999999</c:v>
                </c:pt>
                <c:pt idx="144">
                  <c:v>25.716850000000001</c:v>
                </c:pt>
                <c:pt idx="145">
                  <c:v>25.76681</c:v>
                </c:pt>
                <c:pt idx="146">
                  <c:v>25.816960000000002</c:v>
                </c:pt>
                <c:pt idx="147">
                  <c:v>25.866900000000001</c:v>
                </c:pt>
                <c:pt idx="148">
                  <c:v>25.91704</c:v>
                </c:pt>
                <c:pt idx="149">
                  <c:v>25.96698</c:v>
                </c:pt>
                <c:pt idx="150">
                  <c:v>26.0167</c:v>
                </c:pt>
                <c:pt idx="151">
                  <c:v>26.067019999999999</c:v>
                </c:pt>
                <c:pt idx="152">
                  <c:v>26.11673</c:v>
                </c:pt>
                <c:pt idx="153">
                  <c:v>26.16703</c:v>
                </c:pt>
                <c:pt idx="154">
                  <c:v>26.216709999999999</c:v>
                </c:pt>
                <c:pt idx="155">
                  <c:v>26.26699</c:v>
                </c:pt>
                <c:pt idx="156">
                  <c:v>26.317049999999998</c:v>
                </c:pt>
                <c:pt idx="157">
                  <c:v>26.366890000000001</c:v>
                </c:pt>
                <c:pt idx="158">
                  <c:v>26.416910000000001</c:v>
                </c:pt>
                <c:pt idx="159">
                  <c:v>26.466719999999999</c:v>
                </c:pt>
                <c:pt idx="160">
                  <c:v>26.51671</c:v>
                </c:pt>
              </c:numCache>
            </c:numRef>
          </c:xVal>
          <c:yVal>
            <c:numRef>
              <c:f>IOL!$CA$3:$CA$163</c:f>
              <c:numCache>
                <c:formatCode>0.0000</c:formatCode>
                <c:ptCount val="161"/>
                <c:pt idx="0">
                  <c:v>3.311427E-3</c:v>
                </c:pt>
                <c:pt idx="1">
                  <c:v>3.8367000000000002E-3</c:v>
                </c:pt>
                <c:pt idx="2">
                  <c:v>3.7550460000000002E-3</c:v>
                </c:pt>
                <c:pt idx="3">
                  <c:v>3.0661389999999998E-3</c:v>
                </c:pt>
                <c:pt idx="4">
                  <c:v>1.914404E-3</c:v>
                </c:pt>
                <c:pt idx="5">
                  <c:v>8.5735399999999995E-4</c:v>
                </c:pt>
                <c:pt idx="6">
                  <c:v>1.565519E-3</c:v>
                </c:pt>
                <c:pt idx="7">
                  <c:v>2.7410189999999999E-3</c:v>
                </c:pt>
                <c:pt idx="8">
                  <c:v>3.4579279999999999E-3</c:v>
                </c:pt>
                <c:pt idx="9">
                  <c:v>3.4856090000000002E-3</c:v>
                </c:pt>
                <c:pt idx="10">
                  <c:v>2.7964190000000001E-3</c:v>
                </c:pt>
                <c:pt idx="11">
                  <c:v>1.789541E-3</c:v>
                </c:pt>
                <c:pt idx="12">
                  <c:v>2.2543120000000001E-3</c:v>
                </c:pt>
                <c:pt idx="13">
                  <c:v>4.3560760000000004E-3</c:v>
                </c:pt>
                <c:pt idx="14">
                  <c:v>6.7342829999999998E-3</c:v>
                </c:pt>
                <c:pt idx="15">
                  <c:v>8.8573239999999998E-3</c:v>
                </c:pt>
                <c:pt idx="16">
                  <c:v>1.043288E-2</c:v>
                </c:pt>
                <c:pt idx="17">
                  <c:v>1.132056E-2</c:v>
                </c:pt>
                <c:pt idx="18">
                  <c:v>1.1547200000000001E-2</c:v>
                </c:pt>
                <c:pt idx="19">
                  <c:v>1.131483E-2</c:v>
                </c:pt>
                <c:pt idx="20">
                  <c:v>1.0975449999999999E-2</c:v>
                </c:pt>
                <c:pt idx="21">
                  <c:v>1.094908E-2</c:v>
                </c:pt>
                <c:pt idx="22">
                  <c:v>1.159232E-2</c:v>
                </c:pt>
                <c:pt idx="23">
                  <c:v>1.3125410000000001E-2</c:v>
                </c:pt>
                <c:pt idx="24">
                  <c:v>1.5699129999999999E-2</c:v>
                </c:pt>
                <c:pt idx="25">
                  <c:v>1.9459489999999999E-2</c:v>
                </c:pt>
                <c:pt idx="26">
                  <c:v>2.4491880000000001E-2</c:v>
                </c:pt>
                <c:pt idx="27">
                  <c:v>3.073617E-2</c:v>
                </c:pt>
                <c:pt idx="28">
                  <c:v>3.797362E-2</c:v>
                </c:pt>
                <c:pt idx="29">
                  <c:v>4.588246E-2</c:v>
                </c:pt>
                <c:pt idx="30">
                  <c:v>5.4121900000000001E-2</c:v>
                </c:pt>
                <c:pt idx="31">
                  <c:v>6.2416109999999997E-2</c:v>
                </c:pt>
                <c:pt idx="32">
                  <c:v>7.062148E-2</c:v>
                </c:pt>
                <c:pt idx="33">
                  <c:v>7.8765189999999999E-2</c:v>
                </c:pt>
                <c:pt idx="34">
                  <c:v>8.7047120000000006E-2</c:v>
                </c:pt>
                <c:pt idx="35">
                  <c:v>9.5804509999999996E-2</c:v>
                </c:pt>
                <c:pt idx="36">
                  <c:v>0.1054475</c:v>
                </c:pt>
                <c:pt idx="37">
                  <c:v>0.11638220000000001</c:v>
                </c:pt>
                <c:pt idx="38">
                  <c:v>0.12893779999999999</c:v>
                </c:pt>
                <c:pt idx="39">
                  <c:v>0.14330760000000001</c:v>
                </c:pt>
                <c:pt idx="40">
                  <c:v>0.15950529999999999</c:v>
                </c:pt>
                <c:pt idx="41">
                  <c:v>0.17733769999999999</c:v>
                </c:pt>
                <c:pt idx="42">
                  <c:v>0.1963963</c:v>
                </c:pt>
                <c:pt idx="43">
                  <c:v>0.2160743</c:v>
                </c:pt>
                <c:pt idx="44">
                  <c:v>0.23561489999999999</c:v>
                </c:pt>
                <c:pt idx="45">
                  <c:v>0.25418380000000002</c:v>
                </c:pt>
                <c:pt idx="46">
                  <c:v>0.27095819999999998</c:v>
                </c:pt>
                <c:pt idx="47">
                  <c:v>0.28521380000000002</c:v>
                </c:pt>
                <c:pt idx="48">
                  <c:v>0.29639650000000001</c:v>
                </c:pt>
                <c:pt idx="49">
                  <c:v>0.3041642</c:v>
                </c:pt>
                <c:pt idx="50">
                  <c:v>0.30839290000000003</c:v>
                </c:pt>
                <c:pt idx="51">
                  <c:v>0.30914829999999999</c:v>
                </c:pt>
                <c:pt idx="52">
                  <c:v>0.30662800000000001</c:v>
                </c:pt>
                <c:pt idx="53">
                  <c:v>0.30108990000000002</c:v>
                </c:pt>
                <c:pt idx="54">
                  <c:v>0.29278110000000002</c:v>
                </c:pt>
                <c:pt idx="55">
                  <c:v>0.28188200000000002</c:v>
                </c:pt>
                <c:pt idx="56">
                  <c:v>0.26847929999999998</c:v>
                </c:pt>
                <c:pt idx="57">
                  <c:v>0.25257089999999999</c:v>
                </c:pt>
                <c:pt idx="58">
                  <c:v>0.2341049</c:v>
                </c:pt>
                <c:pt idx="59">
                  <c:v>0.2130445</c:v>
                </c:pt>
                <c:pt idx="60">
                  <c:v>0.18945119999999999</c:v>
                </c:pt>
                <c:pt idx="61">
                  <c:v>0.16357150000000001</c:v>
                </c:pt>
                <c:pt idx="62">
                  <c:v>0.13591600000000001</c:v>
                </c:pt>
                <c:pt idx="63">
                  <c:v>0.1073204</c:v>
                </c:pt>
                <c:pt idx="64">
                  <c:v>7.8999890000000003E-2</c:v>
                </c:pt>
                <c:pt idx="65">
                  <c:v>5.2672860000000002E-2</c:v>
                </c:pt>
                <c:pt idx="66">
                  <c:v>3.116959E-2</c:v>
                </c:pt>
                <c:pt idx="67">
                  <c:v>2.0624099999999999E-2</c:v>
                </c:pt>
                <c:pt idx="68">
                  <c:v>2.3904100000000001E-2</c:v>
                </c:pt>
                <c:pt idx="69">
                  <c:v>2.926372E-2</c:v>
                </c:pt>
                <c:pt idx="70">
                  <c:v>3.026446E-2</c:v>
                </c:pt>
                <c:pt idx="71">
                  <c:v>2.644931E-2</c:v>
                </c:pt>
                <c:pt idx="72">
                  <c:v>2.2053779999999999E-2</c:v>
                </c:pt>
                <c:pt idx="73">
                  <c:v>2.7846429999999998E-2</c:v>
                </c:pt>
                <c:pt idx="74">
                  <c:v>4.5646350000000002E-2</c:v>
                </c:pt>
                <c:pt idx="75">
                  <c:v>6.8708179999999994E-2</c:v>
                </c:pt>
                <c:pt idx="76">
                  <c:v>9.2877619999999994E-2</c:v>
                </c:pt>
                <c:pt idx="77">
                  <c:v>0.115454</c:v>
                </c:pt>
                <c:pt idx="78">
                  <c:v>0.13436329999999999</c:v>
                </c:pt>
                <c:pt idx="79">
                  <c:v>0.14805740000000001</c:v>
                </c:pt>
                <c:pt idx="80">
                  <c:v>0.15554950000000001</c:v>
                </c:pt>
                <c:pt idx="81">
                  <c:v>0.15643969999999999</c:v>
                </c:pt>
                <c:pt idx="82">
                  <c:v>0.15089150000000001</c:v>
                </c:pt>
                <c:pt idx="83">
                  <c:v>0.13955780000000001</c:v>
                </c:pt>
                <c:pt idx="84">
                  <c:v>0.1234674</c:v>
                </c:pt>
                <c:pt idx="85">
                  <c:v>0.10389</c:v>
                </c:pt>
                <c:pt idx="86">
                  <c:v>8.2204390000000002E-2</c:v>
                </c:pt>
                <c:pt idx="87">
                  <c:v>5.9798490000000003E-2</c:v>
                </c:pt>
                <c:pt idx="88">
                  <c:v>3.807195E-2</c:v>
                </c:pt>
                <c:pt idx="89">
                  <c:v>1.9011670000000001E-2</c:v>
                </c:pt>
                <c:pt idx="90">
                  <c:v>1.146135E-2</c:v>
                </c:pt>
                <c:pt idx="91">
                  <c:v>2.1970980000000001E-2</c:v>
                </c:pt>
                <c:pt idx="92">
                  <c:v>3.340456E-2</c:v>
                </c:pt>
                <c:pt idx="93">
                  <c:v>4.1837100000000002E-2</c:v>
                </c:pt>
                <c:pt idx="94">
                  <c:v>4.6573299999999998E-2</c:v>
                </c:pt>
                <c:pt idx="95">
                  <c:v>4.737864E-2</c:v>
                </c:pt>
                <c:pt idx="96">
                  <c:v>4.422624E-2</c:v>
                </c:pt>
                <c:pt idx="97">
                  <c:v>3.7281080000000001E-2</c:v>
                </c:pt>
                <c:pt idx="98">
                  <c:v>2.6930639999999999E-2</c:v>
                </c:pt>
                <c:pt idx="99">
                  <c:v>1.3829279999999999E-2</c:v>
                </c:pt>
                <c:pt idx="100">
                  <c:v>2.3241049999999999E-3</c:v>
                </c:pt>
                <c:pt idx="101">
                  <c:v>1.6933400000000001E-2</c:v>
                </c:pt>
                <c:pt idx="102">
                  <c:v>3.190929E-2</c:v>
                </c:pt>
                <c:pt idx="103">
                  <c:v>4.4759170000000001E-2</c:v>
                </c:pt>
                <c:pt idx="104">
                  <c:v>5.4061680000000001E-2</c:v>
                </c:pt>
                <c:pt idx="105">
                  <c:v>5.8624700000000002E-2</c:v>
                </c:pt>
                <c:pt idx="106">
                  <c:v>5.7650769999999997E-2</c:v>
                </c:pt>
                <c:pt idx="107">
                  <c:v>5.088463E-2</c:v>
                </c:pt>
                <c:pt idx="108">
                  <c:v>3.8713160000000003E-2</c:v>
                </c:pt>
                <c:pt idx="109">
                  <c:v>2.221596E-2</c:v>
                </c:pt>
                <c:pt idx="110">
                  <c:v>4.2941359999999996E-3</c:v>
                </c:pt>
                <c:pt idx="111">
                  <c:v>1.765154E-2</c:v>
                </c:pt>
                <c:pt idx="112">
                  <c:v>3.5954519999999997E-2</c:v>
                </c:pt>
                <c:pt idx="113">
                  <c:v>5.0540330000000001E-2</c:v>
                </c:pt>
                <c:pt idx="114">
                  <c:v>5.9457599999999999E-2</c:v>
                </c:pt>
                <c:pt idx="115">
                  <c:v>6.14344E-2</c:v>
                </c:pt>
                <c:pt idx="116">
                  <c:v>5.6020859999999999E-2</c:v>
                </c:pt>
                <c:pt idx="117">
                  <c:v>4.3682369999999998E-2</c:v>
                </c:pt>
                <c:pt idx="118">
                  <c:v>2.5779570000000002E-2</c:v>
                </c:pt>
                <c:pt idx="119">
                  <c:v>4.4273530000000002E-3</c:v>
                </c:pt>
                <c:pt idx="120">
                  <c:v>1.7757439999999999E-2</c:v>
                </c:pt>
                <c:pt idx="121">
                  <c:v>3.798025E-2</c:v>
                </c:pt>
                <c:pt idx="122">
                  <c:v>5.3639810000000003E-2</c:v>
                </c:pt>
                <c:pt idx="123">
                  <c:v>6.267694E-2</c:v>
                </c:pt>
                <c:pt idx="124">
                  <c:v>6.3864069999999995E-2</c:v>
                </c:pt>
                <c:pt idx="125">
                  <c:v>5.698777E-2</c:v>
                </c:pt>
                <c:pt idx="126">
                  <c:v>4.2896799999999999E-2</c:v>
                </c:pt>
                <c:pt idx="127">
                  <c:v>2.3405229999999999E-2</c:v>
                </c:pt>
                <c:pt idx="128">
                  <c:v>2.208701E-3</c:v>
                </c:pt>
                <c:pt idx="129">
                  <c:v>2.1197859999999999E-2</c:v>
                </c:pt>
                <c:pt idx="130">
                  <c:v>4.0418919999999997E-2</c:v>
                </c:pt>
                <c:pt idx="131">
                  <c:v>5.4063510000000002E-2</c:v>
                </c:pt>
                <c:pt idx="132">
                  <c:v>6.0339139999999999E-2</c:v>
                </c:pt>
                <c:pt idx="133">
                  <c:v>5.8452030000000002E-2</c:v>
                </c:pt>
                <c:pt idx="134">
                  <c:v>4.8717499999999997E-2</c:v>
                </c:pt>
                <c:pt idx="135">
                  <c:v>3.2516360000000001E-2</c:v>
                </c:pt>
                <c:pt idx="136">
                  <c:v>1.210265E-2</c:v>
                </c:pt>
                <c:pt idx="137">
                  <c:v>9.711608E-3</c:v>
                </c:pt>
                <c:pt idx="138">
                  <c:v>2.994577E-2</c:v>
                </c:pt>
                <c:pt idx="139">
                  <c:v>4.5868619999999999E-2</c:v>
                </c:pt>
                <c:pt idx="140">
                  <c:v>5.5372890000000001E-2</c:v>
                </c:pt>
                <c:pt idx="141">
                  <c:v>5.7263370000000001E-2</c:v>
                </c:pt>
                <c:pt idx="142">
                  <c:v>5.1413239999999999E-2</c:v>
                </c:pt>
                <c:pt idx="143">
                  <c:v>3.876864E-2</c:v>
                </c:pt>
                <c:pt idx="144">
                  <c:v>2.1204250000000001E-2</c:v>
                </c:pt>
                <c:pt idx="145">
                  <c:v>2.6283220000000002E-3</c:v>
                </c:pt>
                <c:pt idx="146">
                  <c:v>1.8399550000000001E-2</c:v>
                </c:pt>
                <c:pt idx="147">
                  <c:v>3.4889999999999997E-2</c:v>
                </c:pt>
                <c:pt idx="148">
                  <c:v>4.6108969999999999E-2</c:v>
                </c:pt>
                <c:pt idx="149">
                  <c:v>5.0645990000000002E-2</c:v>
                </c:pt>
                <c:pt idx="150">
                  <c:v>4.8067560000000002E-2</c:v>
                </c:pt>
                <c:pt idx="151">
                  <c:v>3.8951600000000003E-2</c:v>
                </c:pt>
                <c:pt idx="152">
                  <c:v>2.4780989999999999E-2</c:v>
                </c:pt>
                <c:pt idx="153">
                  <c:v>7.73144E-3</c:v>
                </c:pt>
                <c:pt idx="154">
                  <c:v>9.8500519999999998E-3</c:v>
                </c:pt>
                <c:pt idx="155">
                  <c:v>2.526554E-2</c:v>
                </c:pt>
                <c:pt idx="156">
                  <c:v>3.6545229999999998E-2</c:v>
                </c:pt>
                <c:pt idx="157">
                  <c:v>4.2238699999999997E-2</c:v>
                </c:pt>
                <c:pt idx="158">
                  <c:v>4.1759770000000002E-2</c:v>
                </c:pt>
                <c:pt idx="159">
                  <c:v>3.5428389999999997E-2</c:v>
                </c:pt>
                <c:pt idx="160">
                  <c:v>2.4393439999999999E-2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9B3-468B-B5BF-B37612CCBE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3173696"/>
        <c:axId val="793176216"/>
      </c:scatterChart>
      <c:valAx>
        <c:axId val="793173696"/>
        <c:scaling>
          <c:orientation val="minMax"/>
          <c:max val="24"/>
          <c:min val="1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Power (D)</a:t>
                </a:r>
              </a:p>
            </c:rich>
          </c:tx>
          <c:layout>
            <c:manualLayout>
              <c:xMode val="edge"/>
              <c:yMode val="edge"/>
              <c:x val="0.46018890054560535"/>
              <c:y val="0.8750866347021638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3176216"/>
        <c:crosses val="autoZero"/>
        <c:crossBetween val="midCat"/>
      </c:valAx>
      <c:valAx>
        <c:axId val="793176216"/>
        <c:scaling>
          <c:orientation val="minMax"/>
          <c:max val="0.9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MTF</a:t>
                </a:r>
              </a:p>
            </c:rich>
          </c:tx>
          <c:layout>
            <c:manualLayout>
              <c:xMode val="edge"/>
              <c:yMode val="edge"/>
              <c:x val="3.9204433990614705E-3"/>
              <c:y val="0.318829374133140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3173696"/>
        <c:crosses val="autoZero"/>
        <c:crossBetween val="midCat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IOL!$BZ$1</c:f>
              <c:strCache>
                <c:ptCount val="1"/>
                <c:pt idx="0">
                  <c:v>4.5mm SA 0.21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IOL!$BZ$3:$BZ$163</c:f>
              <c:numCache>
                <c:formatCode>0.0000</c:formatCode>
                <c:ptCount val="161"/>
                <c:pt idx="0">
                  <c:v>18.516829999999999</c:v>
                </c:pt>
                <c:pt idx="1">
                  <c:v>18.56683</c:v>
                </c:pt>
                <c:pt idx="2">
                  <c:v>18.616890000000001</c:v>
                </c:pt>
                <c:pt idx="3">
                  <c:v>18.666810000000002</c:v>
                </c:pt>
                <c:pt idx="4">
                  <c:v>18.716999999999999</c:v>
                </c:pt>
                <c:pt idx="5">
                  <c:v>18.766829999999999</c:v>
                </c:pt>
                <c:pt idx="6">
                  <c:v>18.816929999999999</c:v>
                </c:pt>
                <c:pt idx="7">
                  <c:v>18.866869999999999</c:v>
                </c:pt>
                <c:pt idx="8">
                  <c:v>18.916869999999999</c:v>
                </c:pt>
                <c:pt idx="9">
                  <c:v>18.966919999999998</c:v>
                </c:pt>
                <c:pt idx="10">
                  <c:v>19.017019999999999</c:v>
                </c:pt>
                <c:pt idx="11">
                  <c:v>19.066960000000002</c:v>
                </c:pt>
                <c:pt idx="12">
                  <c:v>19.116720000000001</c:v>
                </c:pt>
                <c:pt idx="13">
                  <c:v>19.166740000000001</c:v>
                </c:pt>
                <c:pt idx="14">
                  <c:v>19.216809999999999</c:v>
                </c:pt>
                <c:pt idx="15">
                  <c:v>19.266919999999999</c:v>
                </c:pt>
                <c:pt idx="16">
                  <c:v>19.316849999999999</c:v>
                </c:pt>
                <c:pt idx="17">
                  <c:v>19.366810000000001</c:v>
                </c:pt>
                <c:pt idx="18">
                  <c:v>19.416810000000002</c:v>
                </c:pt>
                <c:pt idx="19">
                  <c:v>19.466850000000001</c:v>
                </c:pt>
                <c:pt idx="20">
                  <c:v>19.516909999999999</c:v>
                </c:pt>
                <c:pt idx="21">
                  <c:v>19.56701</c:v>
                </c:pt>
                <c:pt idx="22">
                  <c:v>19.616910000000001</c:v>
                </c:pt>
                <c:pt idx="23">
                  <c:v>19.666830000000001</c:v>
                </c:pt>
                <c:pt idx="24">
                  <c:v>19.71678</c:v>
                </c:pt>
                <c:pt idx="25">
                  <c:v>19.766749999999998</c:v>
                </c:pt>
                <c:pt idx="26">
                  <c:v>19.816970000000001</c:v>
                </c:pt>
                <c:pt idx="27">
                  <c:v>19.866990000000001</c:v>
                </c:pt>
                <c:pt idx="28">
                  <c:v>19.916779999999999</c:v>
                </c:pt>
                <c:pt idx="29">
                  <c:v>19.966819999999998</c:v>
                </c:pt>
                <c:pt idx="30">
                  <c:v>20.01688</c:v>
                </c:pt>
                <c:pt idx="31">
                  <c:v>20.06671</c:v>
                </c:pt>
                <c:pt idx="32">
                  <c:v>20.116790000000002</c:v>
                </c:pt>
                <c:pt idx="33">
                  <c:v>20.166879999999999</c:v>
                </c:pt>
                <c:pt idx="34">
                  <c:v>20.21698</c:v>
                </c:pt>
                <c:pt idx="35">
                  <c:v>20.266839999999998</c:v>
                </c:pt>
                <c:pt idx="36">
                  <c:v>20.316949999999999</c:v>
                </c:pt>
                <c:pt idx="37">
                  <c:v>20.366810000000001</c:v>
                </c:pt>
                <c:pt idx="38">
                  <c:v>20.416910000000001</c:v>
                </c:pt>
                <c:pt idx="39">
                  <c:v>20.467020000000002</c:v>
                </c:pt>
                <c:pt idx="40">
                  <c:v>20.516870000000001</c:v>
                </c:pt>
                <c:pt idx="41">
                  <c:v>20.566970000000001</c:v>
                </c:pt>
                <c:pt idx="42">
                  <c:v>20.616800000000001</c:v>
                </c:pt>
                <c:pt idx="43">
                  <c:v>20.666879999999999</c:v>
                </c:pt>
                <c:pt idx="44">
                  <c:v>20.716950000000001</c:v>
                </c:pt>
                <c:pt idx="45">
                  <c:v>20.766749999999998</c:v>
                </c:pt>
                <c:pt idx="46">
                  <c:v>20.816780000000001</c:v>
                </c:pt>
                <c:pt idx="47">
                  <c:v>20.866810000000001</c:v>
                </c:pt>
                <c:pt idx="48">
                  <c:v>20.916810000000002</c:v>
                </c:pt>
                <c:pt idx="49">
                  <c:v>20.96679</c:v>
                </c:pt>
                <c:pt idx="50">
                  <c:v>21.017009999999999</c:v>
                </c:pt>
                <c:pt idx="51">
                  <c:v>21.066949999999999</c:v>
                </c:pt>
                <c:pt idx="52">
                  <c:v>21.116859999999999</c:v>
                </c:pt>
                <c:pt idx="53">
                  <c:v>21.167000000000002</c:v>
                </c:pt>
                <c:pt idx="54">
                  <c:v>21.216850000000001</c:v>
                </c:pt>
                <c:pt idx="55">
                  <c:v>21.266940000000002</c:v>
                </c:pt>
                <c:pt idx="56">
                  <c:v>21.316990000000001</c:v>
                </c:pt>
                <c:pt idx="57">
                  <c:v>21.36674</c:v>
                </c:pt>
                <c:pt idx="58">
                  <c:v>21.416720000000002</c:v>
                </c:pt>
                <c:pt idx="59">
                  <c:v>21.466940000000001</c:v>
                </c:pt>
                <c:pt idx="60">
                  <c:v>21.516839999999998</c:v>
                </c:pt>
                <c:pt idx="61">
                  <c:v>21.566970000000001</c:v>
                </c:pt>
                <c:pt idx="62">
                  <c:v>21.616779999999999</c:v>
                </c:pt>
                <c:pt idx="63">
                  <c:v>21.666820000000001</c:v>
                </c:pt>
                <c:pt idx="64">
                  <c:v>21.716819999999998</c:v>
                </c:pt>
                <c:pt idx="65">
                  <c:v>21.766770000000001</c:v>
                </c:pt>
                <c:pt idx="66">
                  <c:v>21.816939999999999</c:v>
                </c:pt>
                <c:pt idx="67">
                  <c:v>21.866779999999999</c:v>
                </c:pt>
                <c:pt idx="68">
                  <c:v>21.91685</c:v>
                </c:pt>
                <c:pt idx="69">
                  <c:v>21.96686</c:v>
                </c:pt>
                <c:pt idx="70">
                  <c:v>22.016819999999999</c:v>
                </c:pt>
                <c:pt idx="71">
                  <c:v>22.067</c:v>
                </c:pt>
                <c:pt idx="72">
                  <c:v>22.116820000000001</c:v>
                </c:pt>
                <c:pt idx="73">
                  <c:v>22.166879999999999</c:v>
                </c:pt>
                <c:pt idx="74">
                  <c:v>22.21687</c:v>
                </c:pt>
                <c:pt idx="75">
                  <c:v>22.26679</c:v>
                </c:pt>
                <c:pt idx="76">
                  <c:v>22.316929999999999</c:v>
                </c:pt>
                <c:pt idx="77">
                  <c:v>22.367010000000001</c:v>
                </c:pt>
                <c:pt idx="78">
                  <c:v>22.417010000000001</c:v>
                </c:pt>
                <c:pt idx="79">
                  <c:v>22.466930000000001</c:v>
                </c:pt>
                <c:pt idx="80">
                  <c:v>22.516780000000001</c:v>
                </c:pt>
                <c:pt idx="81">
                  <c:v>22.566849999999999</c:v>
                </c:pt>
                <c:pt idx="82">
                  <c:v>22.61684</c:v>
                </c:pt>
                <c:pt idx="83">
                  <c:v>22.666740000000001</c:v>
                </c:pt>
                <c:pt idx="84">
                  <c:v>22.71687</c:v>
                </c:pt>
                <c:pt idx="85">
                  <c:v>22.766909999999999</c:v>
                </c:pt>
                <c:pt idx="86">
                  <c:v>22.816870000000002</c:v>
                </c:pt>
                <c:pt idx="87">
                  <c:v>22.86673</c:v>
                </c:pt>
                <c:pt idx="88">
                  <c:v>22.916810000000002</c:v>
                </c:pt>
                <c:pt idx="89">
                  <c:v>22.966799999999999</c:v>
                </c:pt>
                <c:pt idx="90">
                  <c:v>23.016999999999999</c:v>
                </c:pt>
                <c:pt idx="91">
                  <c:v>23.066800000000001</c:v>
                </c:pt>
                <c:pt idx="92">
                  <c:v>23.116810000000001</c:v>
                </c:pt>
                <c:pt idx="93">
                  <c:v>23.166720000000002</c:v>
                </c:pt>
                <c:pt idx="94">
                  <c:v>23.216840000000001</c:v>
                </c:pt>
                <c:pt idx="95">
                  <c:v>23.266860000000001</c:v>
                </c:pt>
                <c:pt idx="96">
                  <c:v>23.316780000000001</c:v>
                </c:pt>
                <c:pt idx="97">
                  <c:v>23.366910000000001</c:v>
                </c:pt>
                <c:pt idx="98">
                  <c:v>23.416920000000001</c:v>
                </c:pt>
                <c:pt idx="99">
                  <c:v>23.466830000000002</c:v>
                </c:pt>
                <c:pt idx="100">
                  <c:v>23.516950000000001</c:v>
                </c:pt>
                <c:pt idx="101">
                  <c:v>23.566960000000002</c:v>
                </c:pt>
                <c:pt idx="102">
                  <c:v>23.61684</c:v>
                </c:pt>
                <c:pt idx="103">
                  <c:v>23.66694</c:v>
                </c:pt>
                <c:pt idx="104">
                  <c:v>23.716919999999998</c:v>
                </c:pt>
                <c:pt idx="105">
                  <c:v>23.766780000000001</c:v>
                </c:pt>
                <c:pt idx="106">
                  <c:v>23.816839999999999</c:v>
                </c:pt>
                <c:pt idx="107">
                  <c:v>23.866779999999999</c:v>
                </c:pt>
                <c:pt idx="108">
                  <c:v>23.916920000000001</c:v>
                </c:pt>
                <c:pt idx="109">
                  <c:v>23.966940000000001</c:v>
                </c:pt>
                <c:pt idx="110">
                  <c:v>24.016819999999999</c:v>
                </c:pt>
                <c:pt idx="111">
                  <c:v>24.06692</c:v>
                </c:pt>
                <c:pt idx="112">
                  <c:v>24.116869999999999</c:v>
                </c:pt>
                <c:pt idx="113">
                  <c:v>24.16704</c:v>
                </c:pt>
                <c:pt idx="114">
                  <c:v>24.216719999999999</c:v>
                </c:pt>
                <c:pt idx="115">
                  <c:v>24.266950000000001</c:v>
                </c:pt>
                <c:pt idx="116">
                  <c:v>24.317039999999999</c:v>
                </c:pt>
                <c:pt idx="117">
                  <c:v>24.366980000000002</c:v>
                </c:pt>
                <c:pt idx="118">
                  <c:v>24.416779999999999</c:v>
                </c:pt>
                <c:pt idx="119">
                  <c:v>24.46678</c:v>
                </c:pt>
                <c:pt idx="120">
                  <c:v>24.51698</c:v>
                </c:pt>
                <c:pt idx="121">
                  <c:v>24.567039999999999</c:v>
                </c:pt>
                <c:pt idx="122">
                  <c:v>24.61694</c:v>
                </c:pt>
                <c:pt idx="123">
                  <c:v>24.66704</c:v>
                </c:pt>
                <c:pt idx="124">
                  <c:v>24.71698</c:v>
                </c:pt>
                <c:pt idx="125">
                  <c:v>24.766760000000001</c:v>
                </c:pt>
                <c:pt idx="126">
                  <c:v>24.816749999999999</c:v>
                </c:pt>
                <c:pt idx="127">
                  <c:v>24.86693</c:v>
                </c:pt>
                <c:pt idx="128">
                  <c:v>24.91695</c:v>
                </c:pt>
                <c:pt idx="129">
                  <c:v>24.966799999999999</c:v>
                </c:pt>
                <c:pt idx="130">
                  <c:v>25.016850000000002</c:v>
                </c:pt>
                <c:pt idx="131">
                  <c:v>25.06673</c:v>
                </c:pt>
                <c:pt idx="132">
                  <c:v>25.116810000000001</c:v>
                </c:pt>
                <c:pt idx="133">
                  <c:v>25.166720000000002</c:v>
                </c:pt>
                <c:pt idx="134">
                  <c:v>25.216819999999998</c:v>
                </c:pt>
                <c:pt idx="135">
                  <c:v>25.266739999999999</c:v>
                </c:pt>
                <c:pt idx="136">
                  <c:v>25.316859999999998</c:v>
                </c:pt>
                <c:pt idx="137">
                  <c:v>25.366800000000001</c:v>
                </c:pt>
                <c:pt idx="138">
                  <c:v>25.416930000000001</c:v>
                </c:pt>
                <c:pt idx="139">
                  <c:v>25.46688</c:v>
                </c:pt>
                <c:pt idx="140">
                  <c:v>25.517029999999998</c:v>
                </c:pt>
                <c:pt idx="141">
                  <c:v>25.566980000000001</c:v>
                </c:pt>
                <c:pt idx="142">
                  <c:v>25.61675</c:v>
                </c:pt>
                <c:pt idx="143">
                  <c:v>25.666699999999999</c:v>
                </c:pt>
                <c:pt idx="144">
                  <c:v>25.716850000000001</c:v>
                </c:pt>
                <c:pt idx="145">
                  <c:v>25.76681</c:v>
                </c:pt>
                <c:pt idx="146">
                  <c:v>25.816960000000002</c:v>
                </c:pt>
                <c:pt idx="147">
                  <c:v>25.866900000000001</c:v>
                </c:pt>
                <c:pt idx="148">
                  <c:v>25.91704</c:v>
                </c:pt>
                <c:pt idx="149">
                  <c:v>25.96698</c:v>
                </c:pt>
                <c:pt idx="150">
                  <c:v>26.0167</c:v>
                </c:pt>
                <c:pt idx="151">
                  <c:v>26.067019999999999</c:v>
                </c:pt>
                <c:pt idx="152">
                  <c:v>26.11673</c:v>
                </c:pt>
                <c:pt idx="153">
                  <c:v>26.16703</c:v>
                </c:pt>
                <c:pt idx="154">
                  <c:v>26.216709999999999</c:v>
                </c:pt>
                <c:pt idx="155">
                  <c:v>26.26699</c:v>
                </c:pt>
                <c:pt idx="156">
                  <c:v>26.317049999999998</c:v>
                </c:pt>
                <c:pt idx="157">
                  <c:v>26.366890000000001</c:v>
                </c:pt>
                <c:pt idx="158">
                  <c:v>26.416910000000001</c:v>
                </c:pt>
                <c:pt idx="159">
                  <c:v>26.466719999999999</c:v>
                </c:pt>
                <c:pt idx="160">
                  <c:v>26.51671</c:v>
                </c:pt>
              </c:numCache>
            </c:numRef>
          </c:xVal>
          <c:yVal>
            <c:numRef>
              <c:f>IOL!$CA$3:$CA$163</c:f>
              <c:numCache>
                <c:formatCode>0.0000</c:formatCode>
                <c:ptCount val="161"/>
                <c:pt idx="0">
                  <c:v>3.311427E-3</c:v>
                </c:pt>
                <c:pt idx="1">
                  <c:v>3.8367000000000002E-3</c:v>
                </c:pt>
                <c:pt idx="2">
                  <c:v>3.7550460000000002E-3</c:v>
                </c:pt>
                <c:pt idx="3">
                  <c:v>3.0661389999999998E-3</c:v>
                </c:pt>
                <c:pt idx="4">
                  <c:v>1.914404E-3</c:v>
                </c:pt>
                <c:pt idx="5">
                  <c:v>8.5735399999999995E-4</c:v>
                </c:pt>
                <c:pt idx="6">
                  <c:v>1.565519E-3</c:v>
                </c:pt>
                <c:pt idx="7">
                  <c:v>2.7410189999999999E-3</c:v>
                </c:pt>
                <c:pt idx="8">
                  <c:v>3.4579279999999999E-3</c:v>
                </c:pt>
                <c:pt idx="9">
                  <c:v>3.4856090000000002E-3</c:v>
                </c:pt>
                <c:pt idx="10">
                  <c:v>2.7964190000000001E-3</c:v>
                </c:pt>
                <c:pt idx="11">
                  <c:v>1.789541E-3</c:v>
                </c:pt>
                <c:pt idx="12">
                  <c:v>2.2543120000000001E-3</c:v>
                </c:pt>
                <c:pt idx="13">
                  <c:v>4.3560760000000004E-3</c:v>
                </c:pt>
                <c:pt idx="14">
                  <c:v>6.7342829999999998E-3</c:v>
                </c:pt>
                <c:pt idx="15">
                  <c:v>8.8573239999999998E-3</c:v>
                </c:pt>
                <c:pt idx="16">
                  <c:v>1.043288E-2</c:v>
                </c:pt>
                <c:pt idx="17">
                  <c:v>1.132056E-2</c:v>
                </c:pt>
                <c:pt idx="18">
                  <c:v>1.1547200000000001E-2</c:v>
                </c:pt>
                <c:pt idx="19">
                  <c:v>1.131483E-2</c:v>
                </c:pt>
                <c:pt idx="20">
                  <c:v>1.0975449999999999E-2</c:v>
                </c:pt>
                <c:pt idx="21">
                  <c:v>1.094908E-2</c:v>
                </c:pt>
                <c:pt idx="22">
                  <c:v>1.159232E-2</c:v>
                </c:pt>
                <c:pt idx="23">
                  <c:v>1.3125410000000001E-2</c:v>
                </c:pt>
                <c:pt idx="24">
                  <c:v>1.5699129999999999E-2</c:v>
                </c:pt>
                <c:pt idx="25">
                  <c:v>1.9459489999999999E-2</c:v>
                </c:pt>
                <c:pt idx="26">
                  <c:v>2.4491880000000001E-2</c:v>
                </c:pt>
                <c:pt idx="27">
                  <c:v>3.073617E-2</c:v>
                </c:pt>
                <c:pt idx="28">
                  <c:v>3.797362E-2</c:v>
                </c:pt>
                <c:pt idx="29">
                  <c:v>4.588246E-2</c:v>
                </c:pt>
                <c:pt idx="30">
                  <c:v>5.4121900000000001E-2</c:v>
                </c:pt>
                <c:pt idx="31">
                  <c:v>6.2416109999999997E-2</c:v>
                </c:pt>
                <c:pt idx="32">
                  <c:v>7.062148E-2</c:v>
                </c:pt>
                <c:pt idx="33">
                  <c:v>7.8765189999999999E-2</c:v>
                </c:pt>
                <c:pt idx="34">
                  <c:v>8.7047120000000006E-2</c:v>
                </c:pt>
                <c:pt idx="35">
                  <c:v>9.5804509999999996E-2</c:v>
                </c:pt>
                <c:pt idx="36">
                  <c:v>0.1054475</c:v>
                </c:pt>
                <c:pt idx="37">
                  <c:v>0.11638220000000001</c:v>
                </c:pt>
                <c:pt idx="38">
                  <c:v>0.12893779999999999</c:v>
                </c:pt>
                <c:pt idx="39">
                  <c:v>0.14330760000000001</c:v>
                </c:pt>
                <c:pt idx="40">
                  <c:v>0.15950529999999999</c:v>
                </c:pt>
                <c:pt idx="41">
                  <c:v>0.17733769999999999</c:v>
                </c:pt>
                <c:pt idx="42">
                  <c:v>0.1963963</c:v>
                </c:pt>
                <c:pt idx="43">
                  <c:v>0.2160743</c:v>
                </c:pt>
                <c:pt idx="44">
                  <c:v>0.23561489999999999</c:v>
                </c:pt>
                <c:pt idx="45">
                  <c:v>0.25418380000000002</c:v>
                </c:pt>
                <c:pt idx="46">
                  <c:v>0.27095819999999998</c:v>
                </c:pt>
                <c:pt idx="47">
                  <c:v>0.28521380000000002</c:v>
                </c:pt>
                <c:pt idx="48">
                  <c:v>0.29639650000000001</c:v>
                </c:pt>
                <c:pt idx="49">
                  <c:v>0.3041642</c:v>
                </c:pt>
                <c:pt idx="50">
                  <c:v>0.30839290000000003</c:v>
                </c:pt>
                <c:pt idx="51">
                  <c:v>0.30914829999999999</c:v>
                </c:pt>
                <c:pt idx="52">
                  <c:v>0.30662800000000001</c:v>
                </c:pt>
                <c:pt idx="53">
                  <c:v>0.30108990000000002</c:v>
                </c:pt>
                <c:pt idx="54">
                  <c:v>0.29278110000000002</c:v>
                </c:pt>
                <c:pt idx="55">
                  <c:v>0.28188200000000002</c:v>
                </c:pt>
                <c:pt idx="56">
                  <c:v>0.26847929999999998</c:v>
                </c:pt>
                <c:pt idx="57">
                  <c:v>0.25257089999999999</c:v>
                </c:pt>
                <c:pt idx="58">
                  <c:v>0.2341049</c:v>
                </c:pt>
                <c:pt idx="59">
                  <c:v>0.2130445</c:v>
                </c:pt>
                <c:pt idx="60">
                  <c:v>0.18945119999999999</c:v>
                </c:pt>
                <c:pt idx="61">
                  <c:v>0.16357150000000001</c:v>
                </c:pt>
                <c:pt idx="62">
                  <c:v>0.13591600000000001</c:v>
                </c:pt>
                <c:pt idx="63">
                  <c:v>0.1073204</c:v>
                </c:pt>
                <c:pt idx="64">
                  <c:v>7.8999890000000003E-2</c:v>
                </c:pt>
                <c:pt idx="65">
                  <c:v>5.2672860000000002E-2</c:v>
                </c:pt>
                <c:pt idx="66">
                  <c:v>3.116959E-2</c:v>
                </c:pt>
                <c:pt idx="67">
                  <c:v>2.0624099999999999E-2</c:v>
                </c:pt>
                <c:pt idx="68">
                  <c:v>2.3904100000000001E-2</c:v>
                </c:pt>
                <c:pt idx="69">
                  <c:v>2.926372E-2</c:v>
                </c:pt>
                <c:pt idx="70">
                  <c:v>3.026446E-2</c:v>
                </c:pt>
                <c:pt idx="71">
                  <c:v>2.644931E-2</c:v>
                </c:pt>
                <c:pt idx="72">
                  <c:v>2.2053779999999999E-2</c:v>
                </c:pt>
                <c:pt idx="73">
                  <c:v>2.7846429999999998E-2</c:v>
                </c:pt>
                <c:pt idx="74">
                  <c:v>4.5646350000000002E-2</c:v>
                </c:pt>
                <c:pt idx="75">
                  <c:v>6.8708179999999994E-2</c:v>
                </c:pt>
                <c:pt idx="76">
                  <c:v>9.2877619999999994E-2</c:v>
                </c:pt>
                <c:pt idx="77">
                  <c:v>0.115454</c:v>
                </c:pt>
                <c:pt idx="78">
                  <c:v>0.13436329999999999</c:v>
                </c:pt>
                <c:pt idx="79">
                  <c:v>0.14805740000000001</c:v>
                </c:pt>
                <c:pt idx="80">
                  <c:v>0.15554950000000001</c:v>
                </c:pt>
                <c:pt idx="81">
                  <c:v>0.15643969999999999</c:v>
                </c:pt>
                <c:pt idx="82">
                  <c:v>0.15089150000000001</c:v>
                </c:pt>
                <c:pt idx="83">
                  <c:v>0.13955780000000001</c:v>
                </c:pt>
                <c:pt idx="84">
                  <c:v>0.1234674</c:v>
                </c:pt>
                <c:pt idx="85">
                  <c:v>0.10389</c:v>
                </c:pt>
                <c:pt idx="86">
                  <c:v>8.2204390000000002E-2</c:v>
                </c:pt>
                <c:pt idx="87">
                  <c:v>5.9798490000000003E-2</c:v>
                </c:pt>
                <c:pt idx="88">
                  <c:v>3.807195E-2</c:v>
                </c:pt>
                <c:pt idx="89">
                  <c:v>1.9011670000000001E-2</c:v>
                </c:pt>
                <c:pt idx="90">
                  <c:v>1.146135E-2</c:v>
                </c:pt>
                <c:pt idx="91">
                  <c:v>2.1970980000000001E-2</c:v>
                </c:pt>
                <c:pt idx="92">
                  <c:v>3.340456E-2</c:v>
                </c:pt>
                <c:pt idx="93">
                  <c:v>4.1837100000000002E-2</c:v>
                </c:pt>
                <c:pt idx="94">
                  <c:v>4.6573299999999998E-2</c:v>
                </c:pt>
                <c:pt idx="95">
                  <c:v>4.737864E-2</c:v>
                </c:pt>
                <c:pt idx="96">
                  <c:v>4.422624E-2</c:v>
                </c:pt>
                <c:pt idx="97">
                  <c:v>3.7281080000000001E-2</c:v>
                </c:pt>
                <c:pt idx="98">
                  <c:v>2.6930639999999999E-2</c:v>
                </c:pt>
                <c:pt idx="99">
                  <c:v>1.3829279999999999E-2</c:v>
                </c:pt>
                <c:pt idx="100">
                  <c:v>2.3241049999999999E-3</c:v>
                </c:pt>
                <c:pt idx="101">
                  <c:v>1.6933400000000001E-2</c:v>
                </c:pt>
                <c:pt idx="102">
                  <c:v>3.190929E-2</c:v>
                </c:pt>
                <c:pt idx="103">
                  <c:v>4.4759170000000001E-2</c:v>
                </c:pt>
                <c:pt idx="104">
                  <c:v>5.4061680000000001E-2</c:v>
                </c:pt>
                <c:pt idx="105">
                  <c:v>5.8624700000000002E-2</c:v>
                </c:pt>
                <c:pt idx="106">
                  <c:v>5.7650769999999997E-2</c:v>
                </c:pt>
                <c:pt idx="107">
                  <c:v>5.088463E-2</c:v>
                </c:pt>
                <c:pt idx="108">
                  <c:v>3.8713160000000003E-2</c:v>
                </c:pt>
                <c:pt idx="109">
                  <c:v>2.221596E-2</c:v>
                </c:pt>
                <c:pt idx="110">
                  <c:v>4.2941359999999996E-3</c:v>
                </c:pt>
                <c:pt idx="111">
                  <c:v>1.765154E-2</c:v>
                </c:pt>
                <c:pt idx="112">
                  <c:v>3.5954519999999997E-2</c:v>
                </c:pt>
                <c:pt idx="113">
                  <c:v>5.0540330000000001E-2</c:v>
                </c:pt>
                <c:pt idx="114">
                  <c:v>5.9457599999999999E-2</c:v>
                </c:pt>
                <c:pt idx="115">
                  <c:v>6.14344E-2</c:v>
                </c:pt>
                <c:pt idx="116">
                  <c:v>5.6020859999999999E-2</c:v>
                </c:pt>
                <c:pt idx="117">
                  <c:v>4.3682369999999998E-2</c:v>
                </c:pt>
                <c:pt idx="118">
                  <c:v>2.5779570000000002E-2</c:v>
                </c:pt>
                <c:pt idx="119">
                  <c:v>4.4273530000000002E-3</c:v>
                </c:pt>
                <c:pt idx="120">
                  <c:v>1.7757439999999999E-2</c:v>
                </c:pt>
                <c:pt idx="121">
                  <c:v>3.798025E-2</c:v>
                </c:pt>
                <c:pt idx="122">
                  <c:v>5.3639810000000003E-2</c:v>
                </c:pt>
                <c:pt idx="123">
                  <c:v>6.267694E-2</c:v>
                </c:pt>
                <c:pt idx="124">
                  <c:v>6.3864069999999995E-2</c:v>
                </c:pt>
                <c:pt idx="125">
                  <c:v>5.698777E-2</c:v>
                </c:pt>
                <c:pt idx="126">
                  <c:v>4.2896799999999999E-2</c:v>
                </c:pt>
                <c:pt idx="127">
                  <c:v>2.3405229999999999E-2</c:v>
                </c:pt>
                <c:pt idx="128">
                  <c:v>2.208701E-3</c:v>
                </c:pt>
                <c:pt idx="129">
                  <c:v>2.1197859999999999E-2</c:v>
                </c:pt>
                <c:pt idx="130">
                  <c:v>4.0418919999999997E-2</c:v>
                </c:pt>
                <c:pt idx="131">
                  <c:v>5.4063510000000002E-2</c:v>
                </c:pt>
                <c:pt idx="132">
                  <c:v>6.0339139999999999E-2</c:v>
                </c:pt>
                <c:pt idx="133">
                  <c:v>5.8452030000000002E-2</c:v>
                </c:pt>
                <c:pt idx="134">
                  <c:v>4.8717499999999997E-2</c:v>
                </c:pt>
                <c:pt idx="135">
                  <c:v>3.2516360000000001E-2</c:v>
                </c:pt>
                <c:pt idx="136">
                  <c:v>1.210265E-2</c:v>
                </c:pt>
                <c:pt idx="137">
                  <c:v>9.711608E-3</c:v>
                </c:pt>
                <c:pt idx="138">
                  <c:v>2.994577E-2</c:v>
                </c:pt>
                <c:pt idx="139">
                  <c:v>4.5868619999999999E-2</c:v>
                </c:pt>
                <c:pt idx="140">
                  <c:v>5.5372890000000001E-2</c:v>
                </c:pt>
                <c:pt idx="141">
                  <c:v>5.7263370000000001E-2</c:v>
                </c:pt>
                <c:pt idx="142">
                  <c:v>5.1413239999999999E-2</c:v>
                </c:pt>
                <c:pt idx="143">
                  <c:v>3.876864E-2</c:v>
                </c:pt>
                <c:pt idx="144">
                  <c:v>2.1204250000000001E-2</c:v>
                </c:pt>
                <c:pt idx="145">
                  <c:v>2.6283220000000002E-3</c:v>
                </c:pt>
                <c:pt idx="146">
                  <c:v>1.8399550000000001E-2</c:v>
                </c:pt>
                <c:pt idx="147">
                  <c:v>3.4889999999999997E-2</c:v>
                </c:pt>
                <c:pt idx="148">
                  <c:v>4.6108969999999999E-2</c:v>
                </c:pt>
                <c:pt idx="149">
                  <c:v>5.0645990000000002E-2</c:v>
                </c:pt>
                <c:pt idx="150">
                  <c:v>4.8067560000000002E-2</c:v>
                </c:pt>
                <c:pt idx="151">
                  <c:v>3.8951600000000003E-2</c:v>
                </c:pt>
                <c:pt idx="152">
                  <c:v>2.4780989999999999E-2</c:v>
                </c:pt>
                <c:pt idx="153">
                  <c:v>7.73144E-3</c:v>
                </c:pt>
                <c:pt idx="154">
                  <c:v>9.8500519999999998E-3</c:v>
                </c:pt>
                <c:pt idx="155">
                  <c:v>2.526554E-2</c:v>
                </c:pt>
                <c:pt idx="156">
                  <c:v>3.6545229999999998E-2</c:v>
                </c:pt>
                <c:pt idx="157">
                  <c:v>4.2238699999999997E-2</c:v>
                </c:pt>
                <c:pt idx="158">
                  <c:v>4.1759770000000002E-2</c:v>
                </c:pt>
                <c:pt idx="159">
                  <c:v>3.5428389999999997E-2</c:v>
                </c:pt>
                <c:pt idx="160">
                  <c:v>2.4393439999999999E-2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ACC-422D-A2EC-33F966B119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3173696"/>
        <c:axId val="793176216"/>
      </c:scatterChart>
      <c:valAx>
        <c:axId val="793173696"/>
        <c:scaling>
          <c:orientation val="minMax"/>
          <c:max val="24"/>
          <c:min val="1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Power (D)</a:t>
                </a:r>
              </a:p>
            </c:rich>
          </c:tx>
          <c:layout>
            <c:manualLayout>
              <c:xMode val="edge"/>
              <c:yMode val="edge"/>
              <c:x val="0.46018890054560535"/>
              <c:y val="0.8750866347021638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3176216"/>
        <c:crosses val="autoZero"/>
        <c:crossBetween val="midCat"/>
      </c:valAx>
      <c:valAx>
        <c:axId val="793176216"/>
        <c:scaling>
          <c:orientation val="minMax"/>
          <c:max val="0.9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MTF</a:t>
                </a:r>
              </a:p>
            </c:rich>
          </c:tx>
          <c:layout>
            <c:manualLayout>
              <c:xMode val="edge"/>
              <c:yMode val="edge"/>
              <c:x val="3.9204433990614705E-3"/>
              <c:y val="0.318829374133140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3173696"/>
        <c:crosses val="autoZero"/>
        <c:crossBetween val="midCat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IOL!$B$1</c:f>
              <c:strCache>
                <c:ptCount val="1"/>
                <c:pt idx="0">
                  <c:v>2.0mm SA 0</c:v>
                </c:pt>
              </c:strCache>
            </c:strRef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IOL!$B$3:$B$163</c:f>
              <c:numCache>
                <c:formatCode>0.0000</c:formatCode>
                <c:ptCount val="161"/>
                <c:pt idx="0">
                  <c:v>19.208739999999999</c:v>
                </c:pt>
                <c:pt idx="1">
                  <c:v>19.258649999999999</c:v>
                </c:pt>
                <c:pt idx="2">
                  <c:v>19.308610000000002</c:v>
                </c:pt>
                <c:pt idx="3">
                  <c:v>19.358619999999998</c:v>
                </c:pt>
                <c:pt idx="4">
                  <c:v>19.408670000000001</c:v>
                </c:pt>
                <c:pt idx="5">
                  <c:v>19.458539999999999</c:v>
                </c:pt>
                <c:pt idx="6">
                  <c:v>19.508669999999999</c:v>
                </c:pt>
                <c:pt idx="7">
                  <c:v>19.558620000000001</c:v>
                </c:pt>
                <c:pt idx="8">
                  <c:v>19.608609999999999</c:v>
                </c:pt>
                <c:pt idx="9">
                  <c:v>19.658629999999999</c:v>
                </c:pt>
                <c:pt idx="10">
                  <c:v>19.708680000000001</c:v>
                </c:pt>
                <c:pt idx="11">
                  <c:v>19.758769999999998</c:v>
                </c:pt>
                <c:pt idx="12">
                  <c:v>19.80866</c:v>
                </c:pt>
                <c:pt idx="13">
                  <c:v>19.858799999999999</c:v>
                </c:pt>
                <c:pt idx="14">
                  <c:v>19.908740000000002</c:v>
                </c:pt>
                <c:pt idx="15">
                  <c:v>19.9587</c:v>
                </c:pt>
                <c:pt idx="16">
                  <c:v>20.008690000000001</c:v>
                </c:pt>
                <c:pt idx="17">
                  <c:v>20.058689999999999</c:v>
                </c:pt>
                <c:pt idx="18">
                  <c:v>20.108720000000002</c:v>
                </c:pt>
                <c:pt idx="19">
                  <c:v>20.158529999999999</c:v>
                </c:pt>
                <c:pt idx="20">
                  <c:v>20.208580000000001</c:v>
                </c:pt>
                <c:pt idx="21">
                  <c:v>20.258649999999999</c:v>
                </c:pt>
                <c:pt idx="22">
                  <c:v>20.308730000000001</c:v>
                </c:pt>
                <c:pt idx="23">
                  <c:v>20.358820000000001</c:v>
                </c:pt>
                <c:pt idx="24">
                  <c:v>20.40868</c:v>
                </c:pt>
                <c:pt idx="25">
                  <c:v>20.458780000000001</c:v>
                </c:pt>
                <c:pt idx="26">
                  <c:v>20.508649999999999</c:v>
                </c:pt>
                <c:pt idx="27">
                  <c:v>20.558759999999999</c:v>
                </c:pt>
                <c:pt idx="28">
                  <c:v>20.608630000000002</c:v>
                </c:pt>
                <c:pt idx="29">
                  <c:v>20.658750000000001</c:v>
                </c:pt>
                <c:pt idx="30">
                  <c:v>20.70861</c:v>
                </c:pt>
                <c:pt idx="31">
                  <c:v>20.758710000000001</c:v>
                </c:pt>
                <c:pt idx="32">
                  <c:v>20.808820000000001</c:v>
                </c:pt>
                <c:pt idx="33">
                  <c:v>20.85866</c:v>
                </c:pt>
                <c:pt idx="34">
                  <c:v>20.908740000000002</c:v>
                </c:pt>
                <c:pt idx="35">
                  <c:v>20.958559999999999</c:v>
                </c:pt>
                <c:pt idx="36">
                  <c:v>21.008620000000001</c:v>
                </c:pt>
                <c:pt idx="37">
                  <c:v>21.05866</c:v>
                </c:pt>
                <c:pt idx="38">
                  <c:v>21.10868</c:v>
                </c:pt>
                <c:pt idx="39">
                  <c:v>21.15869</c:v>
                </c:pt>
                <c:pt idx="40">
                  <c:v>21.208670000000001</c:v>
                </c:pt>
                <c:pt idx="41">
                  <c:v>21.25863</c:v>
                </c:pt>
                <c:pt idx="42">
                  <c:v>21.30883</c:v>
                </c:pt>
                <c:pt idx="43">
                  <c:v>21.358740000000001</c:v>
                </c:pt>
                <c:pt idx="44">
                  <c:v>21.408629999999999</c:v>
                </c:pt>
                <c:pt idx="45">
                  <c:v>21.458739999999999</c:v>
                </c:pt>
                <c:pt idx="46">
                  <c:v>21.50883</c:v>
                </c:pt>
                <c:pt idx="47">
                  <c:v>21.558620000000001</c:v>
                </c:pt>
                <c:pt idx="48">
                  <c:v>21.608630000000002</c:v>
                </c:pt>
                <c:pt idx="49">
                  <c:v>21.658619999999999</c:v>
                </c:pt>
                <c:pt idx="50">
                  <c:v>21.708829999999999</c:v>
                </c:pt>
                <c:pt idx="51">
                  <c:v>21.75873</c:v>
                </c:pt>
                <c:pt idx="52">
                  <c:v>21.808589999999999</c:v>
                </c:pt>
                <c:pt idx="53">
                  <c:v>21.85868</c:v>
                </c:pt>
                <c:pt idx="54">
                  <c:v>21.908729999999998</c:v>
                </c:pt>
                <c:pt idx="55">
                  <c:v>21.95872</c:v>
                </c:pt>
                <c:pt idx="56">
                  <c:v>22.008669999999999</c:v>
                </c:pt>
                <c:pt idx="57">
                  <c:v>22.05856</c:v>
                </c:pt>
                <c:pt idx="58">
                  <c:v>22.108689999999999</c:v>
                </c:pt>
                <c:pt idx="59">
                  <c:v>22.158750000000001</c:v>
                </c:pt>
                <c:pt idx="60">
                  <c:v>22.208770000000001</c:v>
                </c:pt>
                <c:pt idx="61">
                  <c:v>22.25872</c:v>
                </c:pt>
                <c:pt idx="62">
                  <c:v>22.308610000000002</c:v>
                </c:pt>
                <c:pt idx="63">
                  <c:v>22.358730000000001</c:v>
                </c:pt>
                <c:pt idx="64">
                  <c:v>22.40879</c:v>
                </c:pt>
                <c:pt idx="65">
                  <c:v>22.458780000000001</c:v>
                </c:pt>
                <c:pt idx="66">
                  <c:v>22.508700000000001</c:v>
                </c:pt>
                <c:pt idx="67">
                  <c:v>22.55856</c:v>
                </c:pt>
                <c:pt idx="68">
                  <c:v>22.608630000000002</c:v>
                </c:pt>
                <c:pt idx="69">
                  <c:v>22.658629999999999</c:v>
                </c:pt>
                <c:pt idx="70">
                  <c:v>22.708559999999999</c:v>
                </c:pt>
                <c:pt idx="71">
                  <c:v>22.758710000000001</c:v>
                </c:pt>
                <c:pt idx="72">
                  <c:v>22.808779999999999</c:v>
                </c:pt>
                <c:pt idx="73">
                  <c:v>22.85877</c:v>
                </c:pt>
                <c:pt idx="74">
                  <c:v>22.90869</c:v>
                </c:pt>
                <c:pt idx="75">
                  <c:v>22.95881</c:v>
                </c:pt>
                <c:pt idx="76">
                  <c:v>23.008559999999999</c:v>
                </c:pt>
                <c:pt idx="77">
                  <c:v>23.058509999999998</c:v>
                </c:pt>
                <c:pt idx="78">
                  <c:v>23.108689999999999</c:v>
                </c:pt>
                <c:pt idx="79">
                  <c:v>23.15878</c:v>
                </c:pt>
                <c:pt idx="80">
                  <c:v>23.208770000000001</c:v>
                </c:pt>
                <c:pt idx="81">
                  <c:v>23.258669999999999</c:v>
                </c:pt>
                <c:pt idx="82">
                  <c:v>23.308779999999999</c:v>
                </c:pt>
                <c:pt idx="83">
                  <c:v>23.358799999999999</c:v>
                </c:pt>
                <c:pt idx="84">
                  <c:v>23.408719999999999</c:v>
                </c:pt>
                <c:pt idx="85">
                  <c:v>23.458539999999999</c:v>
                </c:pt>
                <c:pt idx="86">
                  <c:v>23.508569999999999</c:v>
                </c:pt>
                <c:pt idx="87">
                  <c:v>23.558810000000001</c:v>
                </c:pt>
                <c:pt idx="88">
                  <c:v>23.608630000000002</c:v>
                </c:pt>
                <c:pt idx="89">
                  <c:v>23.658660000000001</c:v>
                </c:pt>
                <c:pt idx="90">
                  <c:v>23.708570000000002</c:v>
                </c:pt>
                <c:pt idx="91">
                  <c:v>23.758700000000001</c:v>
                </c:pt>
                <c:pt idx="92">
                  <c:v>23.808720000000001</c:v>
                </c:pt>
                <c:pt idx="93">
                  <c:v>23.858619999999998</c:v>
                </c:pt>
                <c:pt idx="94">
                  <c:v>23.908729999999998</c:v>
                </c:pt>
                <c:pt idx="95">
                  <c:v>23.95872</c:v>
                </c:pt>
                <c:pt idx="96">
                  <c:v>24.008590000000002</c:v>
                </c:pt>
                <c:pt idx="97">
                  <c:v>24.058669999999999</c:v>
                </c:pt>
                <c:pt idx="98">
                  <c:v>24.108630000000002</c:v>
                </c:pt>
                <c:pt idx="99">
                  <c:v>24.15879</c:v>
                </c:pt>
                <c:pt idx="100">
                  <c:v>24.208819999999999</c:v>
                </c:pt>
                <c:pt idx="101">
                  <c:v>24.25873</c:v>
                </c:pt>
                <c:pt idx="102">
                  <c:v>24.308499999999999</c:v>
                </c:pt>
                <c:pt idx="103">
                  <c:v>24.358820000000001</c:v>
                </c:pt>
                <c:pt idx="104">
                  <c:v>24.408660000000001</c:v>
                </c:pt>
                <c:pt idx="105">
                  <c:v>24.4587</c:v>
                </c:pt>
                <c:pt idx="106">
                  <c:v>24.508610000000001</c:v>
                </c:pt>
                <c:pt idx="107">
                  <c:v>24.558720000000001</c:v>
                </c:pt>
                <c:pt idx="108">
                  <c:v>24.608689999999999</c:v>
                </c:pt>
                <c:pt idx="109">
                  <c:v>24.65851</c:v>
                </c:pt>
                <c:pt idx="110">
                  <c:v>24.70853</c:v>
                </c:pt>
                <c:pt idx="111">
                  <c:v>24.758759999999999</c:v>
                </c:pt>
                <c:pt idx="112">
                  <c:v>24.80884</c:v>
                </c:pt>
                <c:pt idx="113">
                  <c:v>24.85877</c:v>
                </c:pt>
                <c:pt idx="114">
                  <c:v>24.908539999999999</c:v>
                </c:pt>
                <c:pt idx="115">
                  <c:v>24.95852</c:v>
                </c:pt>
                <c:pt idx="116">
                  <c:v>25.008690000000001</c:v>
                </c:pt>
                <c:pt idx="117">
                  <c:v>25.058700000000002</c:v>
                </c:pt>
                <c:pt idx="118">
                  <c:v>25.108560000000001</c:v>
                </c:pt>
                <c:pt idx="119">
                  <c:v>25.158609999999999</c:v>
                </c:pt>
                <c:pt idx="120">
                  <c:v>25.208500000000001</c:v>
                </c:pt>
                <c:pt idx="121">
                  <c:v>25.258579999999998</c:v>
                </c:pt>
                <c:pt idx="122">
                  <c:v>25.308499999999999</c:v>
                </c:pt>
                <c:pt idx="123">
                  <c:v>25.358609999999999</c:v>
                </c:pt>
                <c:pt idx="124">
                  <c:v>25.408560000000001</c:v>
                </c:pt>
                <c:pt idx="125">
                  <c:v>25.4587</c:v>
                </c:pt>
                <c:pt idx="126">
                  <c:v>25.508659999999999</c:v>
                </c:pt>
                <c:pt idx="127">
                  <c:v>25.558820000000001</c:v>
                </c:pt>
                <c:pt idx="128">
                  <c:v>25.608809999999998</c:v>
                </c:pt>
                <c:pt idx="129">
                  <c:v>25.658609999999999</c:v>
                </c:pt>
                <c:pt idx="130">
                  <c:v>25.708600000000001</c:v>
                </c:pt>
                <c:pt idx="131">
                  <c:v>25.758790000000001</c:v>
                </c:pt>
                <c:pt idx="132">
                  <c:v>25.808789999999998</c:v>
                </c:pt>
                <c:pt idx="133">
                  <c:v>25.858609999999999</c:v>
                </c:pt>
                <c:pt idx="134">
                  <c:v>25.908609999999999</c:v>
                </c:pt>
                <c:pt idx="135">
                  <c:v>25.95881</c:v>
                </c:pt>
                <c:pt idx="136">
                  <c:v>26.00882</c:v>
                </c:pt>
                <c:pt idx="137">
                  <c:v>26.058630000000001</c:v>
                </c:pt>
                <c:pt idx="138">
                  <c:v>26.108630000000002</c:v>
                </c:pt>
                <c:pt idx="139">
                  <c:v>26.158829999999998</c:v>
                </c:pt>
                <c:pt idx="140">
                  <c:v>26.208819999999999</c:v>
                </c:pt>
                <c:pt idx="141">
                  <c:v>26.258610000000001</c:v>
                </c:pt>
                <c:pt idx="142">
                  <c:v>26.308579999999999</c:v>
                </c:pt>
                <c:pt idx="143">
                  <c:v>26.358750000000001</c:v>
                </c:pt>
                <c:pt idx="144">
                  <c:v>26.408709999999999</c:v>
                </c:pt>
                <c:pt idx="145">
                  <c:v>26.458860000000001</c:v>
                </c:pt>
                <c:pt idx="146">
                  <c:v>26.508800000000001</c:v>
                </c:pt>
                <c:pt idx="147">
                  <c:v>26.558520000000001</c:v>
                </c:pt>
                <c:pt idx="148">
                  <c:v>26.608830000000001</c:v>
                </c:pt>
                <c:pt idx="149">
                  <c:v>26.658519999999999</c:v>
                </c:pt>
                <c:pt idx="150">
                  <c:v>26.70881</c:v>
                </c:pt>
                <c:pt idx="151">
                  <c:v>26.758659999999999</c:v>
                </c:pt>
                <c:pt idx="152">
                  <c:v>26.808710000000001</c:v>
                </c:pt>
                <c:pt idx="153">
                  <c:v>26.858730000000001</c:v>
                </c:pt>
                <c:pt idx="154">
                  <c:v>26.908529999999999</c:v>
                </c:pt>
                <c:pt idx="155">
                  <c:v>26.95851</c:v>
                </c:pt>
                <c:pt idx="156">
                  <c:v>27.008669999999999</c:v>
                </c:pt>
                <c:pt idx="157">
                  <c:v>27.058610000000002</c:v>
                </c:pt>
                <c:pt idx="158">
                  <c:v>27.108720000000002</c:v>
                </c:pt>
                <c:pt idx="159">
                  <c:v>27.158609999999999</c:v>
                </c:pt>
                <c:pt idx="160">
                  <c:v>27.208670000000001</c:v>
                </c:pt>
              </c:numCache>
            </c:numRef>
          </c:xVal>
          <c:yVal>
            <c:numRef>
              <c:f>IOL!$C$3:$C$163</c:f>
              <c:numCache>
                <c:formatCode>0.0000</c:formatCode>
                <c:ptCount val="161"/>
                <c:pt idx="0">
                  <c:v>1.164919E-2</c:v>
                </c:pt>
                <c:pt idx="1">
                  <c:v>2.0948330000000001E-2</c:v>
                </c:pt>
                <c:pt idx="2">
                  <c:v>3.0496369999999998E-2</c:v>
                </c:pt>
                <c:pt idx="3">
                  <c:v>4.01619E-2</c:v>
                </c:pt>
                <c:pt idx="4">
                  <c:v>4.9802409999999998E-2</c:v>
                </c:pt>
                <c:pt idx="5">
                  <c:v>5.9264740000000003E-2</c:v>
                </c:pt>
                <c:pt idx="6">
                  <c:v>6.8387110000000001E-2</c:v>
                </c:pt>
                <c:pt idx="7">
                  <c:v>7.7001710000000001E-2</c:v>
                </c:pt>
                <c:pt idx="8">
                  <c:v>8.493742E-2</c:v>
                </c:pt>
                <c:pt idx="9">
                  <c:v>9.2023069999999998E-2</c:v>
                </c:pt>
                <c:pt idx="10">
                  <c:v>9.809052E-2</c:v>
                </c:pt>
                <c:pt idx="11">
                  <c:v>0.10297820000000001</c:v>
                </c:pt>
                <c:pt idx="12">
                  <c:v>0.1065344</c:v>
                </c:pt>
                <c:pt idx="13">
                  <c:v>0.1086206</c:v>
                </c:pt>
                <c:pt idx="14">
                  <c:v>0.1091148</c:v>
                </c:pt>
                <c:pt idx="15">
                  <c:v>0.1079146</c:v>
                </c:pt>
                <c:pt idx="16">
                  <c:v>0.1049399</c:v>
                </c:pt>
                <c:pt idx="17">
                  <c:v>0.10013569999999999</c:v>
                </c:pt>
                <c:pt idx="18">
                  <c:v>9.3474619999999994E-2</c:v>
                </c:pt>
                <c:pt idx="19">
                  <c:v>8.4959160000000006E-2</c:v>
                </c:pt>
                <c:pt idx="20">
                  <c:v>7.462531E-2</c:v>
                </c:pt>
                <c:pt idx="21">
                  <c:v>6.2548699999999999E-2</c:v>
                </c:pt>
                <c:pt idx="22">
                  <c:v>4.8862360000000001E-2</c:v>
                </c:pt>
                <c:pt idx="23">
                  <c:v>3.382802E-2</c:v>
                </c:pt>
                <c:pt idx="24">
                  <c:v>1.831733E-2</c:v>
                </c:pt>
                <c:pt idx="25">
                  <c:v>1.04099E-2</c:v>
                </c:pt>
                <c:pt idx="26">
                  <c:v>2.440339E-2</c:v>
                </c:pt>
                <c:pt idx="27">
                  <c:v>4.3683090000000001E-2</c:v>
                </c:pt>
                <c:pt idx="28">
                  <c:v>6.4241049999999994E-2</c:v>
                </c:pt>
                <c:pt idx="29">
                  <c:v>8.5417019999999996E-2</c:v>
                </c:pt>
                <c:pt idx="30">
                  <c:v>0.1068622</c:v>
                </c:pt>
                <c:pt idx="31">
                  <c:v>0.1282894</c:v>
                </c:pt>
                <c:pt idx="32">
                  <c:v>0.14943219999999999</c:v>
                </c:pt>
                <c:pt idx="33">
                  <c:v>0.1700364</c:v>
                </c:pt>
                <c:pt idx="34">
                  <c:v>0.18986</c:v>
                </c:pt>
                <c:pt idx="35">
                  <c:v>0.20867579999999999</c:v>
                </c:pt>
                <c:pt idx="36">
                  <c:v>0.2262747</c:v>
                </c:pt>
                <c:pt idx="37">
                  <c:v>0.2424684</c:v>
                </c:pt>
                <c:pt idx="38">
                  <c:v>0.25709300000000002</c:v>
                </c:pt>
                <c:pt idx="39">
                  <c:v>0.27001140000000001</c:v>
                </c:pt>
                <c:pt idx="40">
                  <c:v>0.28111580000000003</c:v>
                </c:pt>
                <c:pt idx="41">
                  <c:v>0.2903287</c:v>
                </c:pt>
                <c:pt idx="42">
                  <c:v>0.2976047</c:v>
                </c:pt>
                <c:pt idx="43">
                  <c:v>0.30293029999999999</c:v>
                </c:pt>
                <c:pt idx="44">
                  <c:v>0.30632419999999999</c:v>
                </c:pt>
                <c:pt idx="45">
                  <c:v>0.30783579999999999</c:v>
                </c:pt>
                <c:pt idx="46">
                  <c:v>0.30754429999999999</c:v>
                </c:pt>
                <c:pt idx="47">
                  <c:v>0.3055561</c:v>
                </c:pt>
                <c:pt idx="48">
                  <c:v>0.30200250000000001</c:v>
                </c:pt>
                <c:pt idx="49">
                  <c:v>0.29703629999999998</c:v>
                </c:pt>
                <c:pt idx="50">
                  <c:v>0.29082809999999998</c:v>
                </c:pt>
                <c:pt idx="51">
                  <c:v>0.28356290000000001</c:v>
                </c:pt>
                <c:pt idx="52">
                  <c:v>0.2754354</c:v>
                </c:pt>
                <c:pt idx="53">
                  <c:v>0.26664579999999999</c:v>
                </c:pt>
                <c:pt idx="54">
                  <c:v>0.2573954</c:v>
                </c:pt>
                <c:pt idx="55">
                  <c:v>0.24788189999999999</c:v>
                </c:pt>
                <c:pt idx="56">
                  <c:v>0.2382956</c:v>
                </c:pt>
                <c:pt idx="57">
                  <c:v>0.22881470000000001</c:v>
                </c:pt>
                <c:pt idx="58">
                  <c:v>0.2196022</c:v>
                </c:pt>
                <c:pt idx="59">
                  <c:v>0.21080180000000001</c:v>
                </c:pt>
                <c:pt idx="60">
                  <c:v>0.2025362</c:v>
                </c:pt>
                <c:pt idx="61">
                  <c:v>0.1949041</c:v>
                </c:pt>
                <c:pt idx="62">
                  <c:v>0.1879798</c:v>
                </c:pt>
                <c:pt idx="63">
                  <c:v>0.1818121</c:v>
                </c:pt>
                <c:pt idx="64">
                  <c:v>0.17642540000000001</c:v>
                </c:pt>
                <c:pt idx="65">
                  <c:v>0.17182</c:v>
                </c:pt>
                <c:pt idx="66">
                  <c:v>0.1679747</c:v>
                </c:pt>
                <c:pt idx="67">
                  <c:v>0.16484850000000001</c:v>
                </c:pt>
                <c:pt idx="68">
                  <c:v>0.1623831</c:v>
                </c:pt>
                <c:pt idx="69">
                  <c:v>0.1605057</c:v>
                </c:pt>
                <c:pt idx="70">
                  <c:v>0.15913150000000001</c:v>
                </c:pt>
                <c:pt idx="71">
                  <c:v>0.15816640000000001</c:v>
                </c:pt>
                <c:pt idx="72">
                  <c:v>0.15750980000000001</c:v>
                </c:pt>
                <c:pt idx="73">
                  <c:v>0.15705730000000001</c:v>
                </c:pt>
                <c:pt idx="74">
                  <c:v>0.1567037</c:v>
                </c:pt>
                <c:pt idx="75">
                  <c:v>0.15634580000000001</c:v>
                </c:pt>
                <c:pt idx="76">
                  <c:v>0.15588569999999999</c:v>
                </c:pt>
                <c:pt idx="77">
                  <c:v>0.15523329999999999</c:v>
                </c:pt>
                <c:pt idx="78">
                  <c:v>0.15430949999999999</c:v>
                </c:pt>
                <c:pt idx="79">
                  <c:v>0.1530484</c:v>
                </c:pt>
                <c:pt idx="80">
                  <c:v>0.1513998</c:v>
                </c:pt>
                <c:pt idx="81">
                  <c:v>0.14933080000000001</c:v>
                </c:pt>
                <c:pt idx="82">
                  <c:v>0.14682709999999999</c:v>
                </c:pt>
                <c:pt idx="83">
                  <c:v>0.14389379999999999</c:v>
                </c:pt>
                <c:pt idx="84">
                  <c:v>0.1405556</c:v>
                </c:pt>
                <c:pt idx="85">
                  <c:v>0.13685649999999999</c:v>
                </c:pt>
                <c:pt idx="86">
                  <c:v>0.1328588</c:v>
                </c:pt>
                <c:pt idx="87">
                  <c:v>0.1286417</c:v>
                </c:pt>
                <c:pt idx="88">
                  <c:v>0.1242996</c:v>
                </c:pt>
                <c:pt idx="89">
                  <c:v>0.1199395</c:v>
                </c:pt>
                <c:pt idx="90">
                  <c:v>0.11567819999999999</c:v>
                </c:pt>
                <c:pt idx="91">
                  <c:v>0.1116393</c:v>
                </c:pt>
                <c:pt idx="92">
                  <c:v>0.107949</c:v>
                </c:pt>
                <c:pt idx="93">
                  <c:v>0.1047323</c:v>
                </c:pt>
                <c:pt idx="94">
                  <c:v>0.1021084</c:v>
                </c:pt>
                <c:pt idx="95">
                  <c:v>0.1001857</c:v>
                </c:pt>
                <c:pt idx="96">
                  <c:v>9.9057030000000004E-2</c:v>
                </c:pt>
                <c:pt idx="97">
                  <c:v>9.8795910000000001E-2</c:v>
                </c:pt>
                <c:pt idx="98">
                  <c:v>9.9452910000000005E-2</c:v>
                </c:pt>
                <c:pt idx="99">
                  <c:v>0.1010542</c:v>
                </c:pt>
                <c:pt idx="100">
                  <c:v>0.1036011</c:v>
                </c:pt>
                <c:pt idx="101">
                  <c:v>0.1070709</c:v>
                </c:pt>
                <c:pt idx="102">
                  <c:v>0.1114183</c:v>
                </c:pt>
                <c:pt idx="103">
                  <c:v>0.116577</c:v>
                </c:pt>
                <c:pt idx="104">
                  <c:v>0.1224611</c:v>
                </c:pt>
                <c:pt idx="105">
                  <c:v>0.1289662</c:v>
                </c:pt>
                <c:pt idx="106">
                  <c:v>0.13597119999999999</c:v>
                </c:pt>
                <c:pt idx="107">
                  <c:v>0.14333899999999999</c:v>
                </c:pt>
                <c:pt idx="108">
                  <c:v>0.1509191</c:v>
                </c:pt>
                <c:pt idx="109">
                  <c:v>0.1585491</c:v>
                </c:pt>
                <c:pt idx="110">
                  <c:v>0.16605800000000001</c:v>
                </c:pt>
                <c:pt idx="111">
                  <c:v>0.17326910000000001</c:v>
                </c:pt>
                <c:pt idx="112">
                  <c:v>0.18000379999999999</c:v>
                </c:pt>
                <c:pt idx="113">
                  <c:v>0.1860849</c:v>
                </c:pt>
                <c:pt idx="114">
                  <c:v>0.1913406</c:v>
                </c:pt>
                <c:pt idx="115">
                  <c:v>0.1956087</c:v>
                </c:pt>
                <c:pt idx="116">
                  <c:v>0.19873959999999999</c:v>
                </c:pt>
                <c:pt idx="117">
                  <c:v>0.20060059999999999</c:v>
                </c:pt>
                <c:pt idx="118">
                  <c:v>0.20107829999999999</c:v>
                </c:pt>
                <c:pt idx="119">
                  <c:v>0.20008210000000001</c:v>
                </c:pt>
                <c:pt idx="120">
                  <c:v>0.1975459</c:v>
                </c:pt>
                <c:pt idx="121">
                  <c:v>0.1934302</c:v>
                </c:pt>
                <c:pt idx="122">
                  <c:v>0.18772340000000001</c:v>
                </c:pt>
                <c:pt idx="123">
                  <c:v>0.18044250000000001</c:v>
                </c:pt>
                <c:pt idx="124">
                  <c:v>0.1716326</c:v>
                </c:pt>
                <c:pt idx="125">
                  <c:v>0.16136729999999999</c:v>
                </c:pt>
                <c:pt idx="126">
                  <c:v>0.14974660000000001</c:v>
                </c:pt>
                <c:pt idx="127">
                  <c:v>0.13689599999999999</c:v>
                </c:pt>
                <c:pt idx="128">
                  <c:v>0.1229637</c:v>
                </c:pt>
                <c:pt idx="129">
                  <c:v>0.1081183</c:v>
                </c:pt>
                <c:pt idx="130">
                  <c:v>9.254561E-2</c:v>
                </c:pt>
                <c:pt idx="131">
                  <c:v>7.6445639999999995E-2</c:v>
                </c:pt>
                <c:pt idx="132">
                  <c:v>6.0029239999999998E-2</c:v>
                </c:pt>
                <c:pt idx="133">
                  <c:v>4.3516430000000002E-2</c:v>
                </c:pt>
                <c:pt idx="134">
                  <c:v>2.714167E-2</c:v>
                </c:pt>
                <c:pt idx="135">
                  <c:v>1.1238679999999999E-2</c:v>
                </c:pt>
                <c:pt idx="136">
                  <c:v>5.4408199999999999E-3</c:v>
                </c:pt>
                <c:pt idx="137">
                  <c:v>1.9689060000000001E-2</c:v>
                </c:pt>
                <c:pt idx="138">
                  <c:v>3.3531810000000002E-2</c:v>
                </c:pt>
                <c:pt idx="139">
                  <c:v>4.6337440000000001E-2</c:v>
                </c:pt>
                <c:pt idx="140">
                  <c:v>5.7924150000000001E-2</c:v>
                </c:pt>
                <c:pt idx="141">
                  <c:v>6.815715E-2</c:v>
                </c:pt>
                <c:pt idx="142">
                  <c:v>7.6931009999999994E-2</c:v>
                </c:pt>
                <c:pt idx="143">
                  <c:v>8.4167430000000001E-2</c:v>
                </c:pt>
                <c:pt idx="144">
                  <c:v>8.9815359999999997E-2</c:v>
                </c:pt>
                <c:pt idx="145">
                  <c:v>9.3850989999999995E-2</c:v>
                </c:pt>
                <c:pt idx="146">
                  <c:v>9.627753E-2</c:v>
                </c:pt>
                <c:pt idx="147">
                  <c:v>9.7124489999999994E-2</c:v>
                </c:pt>
                <c:pt idx="148">
                  <c:v>9.6446509999999999E-2</c:v>
                </c:pt>
                <c:pt idx="149">
                  <c:v>9.4321719999999998E-2</c:v>
                </c:pt>
                <c:pt idx="150">
                  <c:v>9.0849799999999994E-2</c:v>
                </c:pt>
                <c:pt idx="151">
                  <c:v>8.6149550000000005E-2</c:v>
                </c:pt>
                <c:pt idx="152">
                  <c:v>8.0356300000000006E-2</c:v>
                </c:pt>
                <c:pt idx="153">
                  <c:v>7.3619100000000007E-2</c:v>
                </c:pt>
                <c:pt idx="154">
                  <c:v>6.6097890000000006E-2</c:v>
                </c:pt>
                <c:pt idx="155">
                  <c:v>5.7960869999999998E-2</c:v>
                </c:pt>
                <c:pt idx="156">
                  <c:v>4.9382370000000002E-2</c:v>
                </c:pt>
                <c:pt idx="157">
                  <c:v>4.054249E-2</c:v>
                </c:pt>
                <c:pt idx="158">
                  <c:v>3.1631220000000002E-2</c:v>
                </c:pt>
                <c:pt idx="159">
                  <c:v>2.2868670000000001E-2</c:v>
                </c:pt>
                <c:pt idx="160">
                  <c:v>1.460034E-2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425-4EBA-81DA-1D1EB53DA5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3173696"/>
        <c:axId val="793176216"/>
      </c:scatterChart>
      <c:valAx>
        <c:axId val="793173696"/>
        <c:scaling>
          <c:orientation val="minMax"/>
          <c:max val="26"/>
          <c:min val="1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Power</a:t>
                </a:r>
                <a:r>
                  <a:rPr lang="en-US" sz="1800" b="1" baseline="0" dirty="0"/>
                  <a:t> (D)</a:t>
                </a:r>
                <a:endParaRPr lang="en-US" sz="18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3176216"/>
        <c:crosses val="autoZero"/>
        <c:crossBetween val="midCat"/>
      </c:valAx>
      <c:valAx>
        <c:axId val="793176216"/>
        <c:scaling>
          <c:orientation val="minMax"/>
          <c:max val="0.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MTF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31736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IOL!$B$1</c:f>
              <c:strCache>
                <c:ptCount val="1"/>
                <c:pt idx="0">
                  <c:v>2.0mm SA 0</c:v>
                </c:pt>
              </c:strCache>
            </c:strRef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IOL!$B$3:$B$163</c:f>
              <c:numCache>
                <c:formatCode>0.0000</c:formatCode>
                <c:ptCount val="161"/>
                <c:pt idx="0">
                  <c:v>19.208739999999999</c:v>
                </c:pt>
                <c:pt idx="1">
                  <c:v>19.258649999999999</c:v>
                </c:pt>
                <c:pt idx="2">
                  <c:v>19.308610000000002</c:v>
                </c:pt>
                <c:pt idx="3">
                  <c:v>19.358619999999998</c:v>
                </c:pt>
                <c:pt idx="4">
                  <c:v>19.408670000000001</c:v>
                </c:pt>
                <c:pt idx="5">
                  <c:v>19.458539999999999</c:v>
                </c:pt>
                <c:pt idx="6">
                  <c:v>19.508669999999999</c:v>
                </c:pt>
                <c:pt idx="7">
                  <c:v>19.558620000000001</c:v>
                </c:pt>
                <c:pt idx="8">
                  <c:v>19.608609999999999</c:v>
                </c:pt>
                <c:pt idx="9">
                  <c:v>19.658629999999999</c:v>
                </c:pt>
                <c:pt idx="10">
                  <c:v>19.708680000000001</c:v>
                </c:pt>
                <c:pt idx="11">
                  <c:v>19.758769999999998</c:v>
                </c:pt>
                <c:pt idx="12">
                  <c:v>19.80866</c:v>
                </c:pt>
                <c:pt idx="13">
                  <c:v>19.858799999999999</c:v>
                </c:pt>
                <c:pt idx="14">
                  <c:v>19.908740000000002</c:v>
                </c:pt>
                <c:pt idx="15">
                  <c:v>19.9587</c:v>
                </c:pt>
                <c:pt idx="16">
                  <c:v>20.008690000000001</c:v>
                </c:pt>
                <c:pt idx="17">
                  <c:v>20.058689999999999</c:v>
                </c:pt>
                <c:pt idx="18">
                  <c:v>20.108720000000002</c:v>
                </c:pt>
                <c:pt idx="19">
                  <c:v>20.158529999999999</c:v>
                </c:pt>
                <c:pt idx="20">
                  <c:v>20.208580000000001</c:v>
                </c:pt>
                <c:pt idx="21">
                  <c:v>20.258649999999999</c:v>
                </c:pt>
                <c:pt idx="22">
                  <c:v>20.308730000000001</c:v>
                </c:pt>
                <c:pt idx="23">
                  <c:v>20.358820000000001</c:v>
                </c:pt>
                <c:pt idx="24">
                  <c:v>20.40868</c:v>
                </c:pt>
                <c:pt idx="25">
                  <c:v>20.458780000000001</c:v>
                </c:pt>
                <c:pt idx="26">
                  <c:v>20.508649999999999</c:v>
                </c:pt>
                <c:pt idx="27">
                  <c:v>20.558759999999999</c:v>
                </c:pt>
                <c:pt idx="28">
                  <c:v>20.608630000000002</c:v>
                </c:pt>
                <c:pt idx="29">
                  <c:v>20.658750000000001</c:v>
                </c:pt>
                <c:pt idx="30">
                  <c:v>20.70861</c:v>
                </c:pt>
                <c:pt idx="31">
                  <c:v>20.758710000000001</c:v>
                </c:pt>
                <c:pt idx="32">
                  <c:v>20.808820000000001</c:v>
                </c:pt>
                <c:pt idx="33">
                  <c:v>20.85866</c:v>
                </c:pt>
                <c:pt idx="34">
                  <c:v>20.908740000000002</c:v>
                </c:pt>
                <c:pt idx="35">
                  <c:v>20.958559999999999</c:v>
                </c:pt>
                <c:pt idx="36">
                  <c:v>21.008620000000001</c:v>
                </c:pt>
                <c:pt idx="37">
                  <c:v>21.05866</c:v>
                </c:pt>
                <c:pt idx="38">
                  <c:v>21.10868</c:v>
                </c:pt>
                <c:pt idx="39">
                  <c:v>21.15869</c:v>
                </c:pt>
                <c:pt idx="40">
                  <c:v>21.208670000000001</c:v>
                </c:pt>
                <c:pt idx="41">
                  <c:v>21.25863</c:v>
                </c:pt>
                <c:pt idx="42">
                  <c:v>21.30883</c:v>
                </c:pt>
                <c:pt idx="43">
                  <c:v>21.358740000000001</c:v>
                </c:pt>
                <c:pt idx="44">
                  <c:v>21.408629999999999</c:v>
                </c:pt>
                <c:pt idx="45">
                  <c:v>21.458739999999999</c:v>
                </c:pt>
                <c:pt idx="46">
                  <c:v>21.50883</c:v>
                </c:pt>
                <c:pt idx="47">
                  <c:v>21.558620000000001</c:v>
                </c:pt>
                <c:pt idx="48">
                  <c:v>21.608630000000002</c:v>
                </c:pt>
                <c:pt idx="49">
                  <c:v>21.658619999999999</c:v>
                </c:pt>
                <c:pt idx="50">
                  <c:v>21.708829999999999</c:v>
                </c:pt>
                <c:pt idx="51">
                  <c:v>21.75873</c:v>
                </c:pt>
                <c:pt idx="52">
                  <c:v>21.808589999999999</c:v>
                </c:pt>
                <c:pt idx="53">
                  <c:v>21.85868</c:v>
                </c:pt>
                <c:pt idx="54">
                  <c:v>21.908729999999998</c:v>
                </c:pt>
                <c:pt idx="55">
                  <c:v>21.95872</c:v>
                </c:pt>
                <c:pt idx="56">
                  <c:v>22.008669999999999</c:v>
                </c:pt>
                <c:pt idx="57">
                  <c:v>22.05856</c:v>
                </c:pt>
                <c:pt idx="58">
                  <c:v>22.108689999999999</c:v>
                </c:pt>
                <c:pt idx="59">
                  <c:v>22.158750000000001</c:v>
                </c:pt>
                <c:pt idx="60">
                  <c:v>22.208770000000001</c:v>
                </c:pt>
                <c:pt idx="61">
                  <c:v>22.25872</c:v>
                </c:pt>
                <c:pt idx="62">
                  <c:v>22.308610000000002</c:v>
                </c:pt>
                <c:pt idx="63">
                  <c:v>22.358730000000001</c:v>
                </c:pt>
                <c:pt idx="64">
                  <c:v>22.40879</c:v>
                </c:pt>
                <c:pt idx="65">
                  <c:v>22.458780000000001</c:v>
                </c:pt>
                <c:pt idx="66">
                  <c:v>22.508700000000001</c:v>
                </c:pt>
                <c:pt idx="67">
                  <c:v>22.55856</c:v>
                </c:pt>
                <c:pt idx="68">
                  <c:v>22.608630000000002</c:v>
                </c:pt>
                <c:pt idx="69">
                  <c:v>22.658629999999999</c:v>
                </c:pt>
                <c:pt idx="70">
                  <c:v>22.708559999999999</c:v>
                </c:pt>
                <c:pt idx="71">
                  <c:v>22.758710000000001</c:v>
                </c:pt>
                <c:pt idx="72">
                  <c:v>22.808779999999999</c:v>
                </c:pt>
                <c:pt idx="73">
                  <c:v>22.85877</c:v>
                </c:pt>
                <c:pt idx="74">
                  <c:v>22.90869</c:v>
                </c:pt>
                <c:pt idx="75">
                  <c:v>22.95881</c:v>
                </c:pt>
                <c:pt idx="76">
                  <c:v>23.008559999999999</c:v>
                </c:pt>
                <c:pt idx="77">
                  <c:v>23.058509999999998</c:v>
                </c:pt>
                <c:pt idx="78">
                  <c:v>23.108689999999999</c:v>
                </c:pt>
                <c:pt idx="79">
                  <c:v>23.15878</c:v>
                </c:pt>
                <c:pt idx="80">
                  <c:v>23.208770000000001</c:v>
                </c:pt>
                <c:pt idx="81">
                  <c:v>23.258669999999999</c:v>
                </c:pt>
                <c:pt idx="82">
                  <c:v>23.308779999999999</c:v>
                </c:pt>
                <c:pt idx="83">
                  <c:v>23.358799999999999</c:v>
                </c:pt>
                <c:pt idx="84">
                  <c:v>23.408719999999999</c:v>
                </c:pt>
                <c:pt idx="85">
                  <c:v>23.458539999999999</c:v>
                </c:pt>
                <c:pt idx="86">
                  <c:v>23.508569999999999</c:v>
                </c:pt>
                <c:pt idx="87">
                  <c:v>23.558810000000001</c:v>
                </c:pt>
                <c:pt idx="88">
                  <c:v>23.608630000000002</c:v>
                </c:pt>
                <c:pt idx="89">
                  <c:v>23.658660000000001</c:v>
                </c:pt>
                <c:pt idx="90">
                  <c:v>23.708570000000002</c:v>
                </c:pt>
                <c:pt idx="91">
                  <c:v>23.758700000000001</c:v>
                </c:pt>
                <c:pt idx="92">
                  <c:v>23.808720000000001</c:v>
                </c:pt>
                <c:pt idx="93">
                  <c:v>23.858619999999998</c:v>
                </c:pt>
                <c:pt idx="94">
                  <c:v>23.908729999999998</c:v>
                </c:pt>
                <c:pt idx="95">
                  <c:v>23.95872</c:v>
                </c:pt>
                <c:pt idx="96">
                  <c:v>24.008590000000002</c:v>
                </c:pt>
                <c:pt idx="97">
                  <c:v>24.058669999999999</c:v>
                </c:pt>
                <c:pt idx="98">
                  <c:v>24.108630000000002</c:v>
                </c:pt>
                <c:pt idx="99">
                  <c:v>24.15879</c:v>
                </c:pt>
                <c:pt idx="100">
                  <c:v>24.208819999999999</c:v>
                </c:pt>
                <c:pt idx="101">
                  <c:v>24.25873</c:v>
                </c:pt>
                <c:pt idx="102">
                  <c:v>24.308499999999999</c:v>
                </c:pt>
                <c:pt idx="103">
                  <c:v>24.358820000000001</c:v>
                </c:pt>
                <c:pt idx="104">
                  <c:v>24.408660000000001</c:v>
                </c:pt>
                <c:pt idx="105">
                  <c:v>24.4587</c:v>
                </c:pt>
                <c:pt idx="106">
                  <c:v>24.508610000000001</c:v>
                </c:pt>
                <c:pt idx="107">
                  <c:v>24.558720000000001</c:v>
                </c:pt>
                <c:pt idx="108">
                  <c:v>24.608689999999999</c:v>
                </c:pt>
                <c:pt idx="109">
                  <c:v>24.65851</c:v>
                </c:pt>
                <c:pt idx="110">
                  <c:v>24.70853</c:v>
                </c:pt>
                <c:pt idx="111">
                  <c:v>24.758759999999999</c:v>
                </c:pt>
                <c:pt idx="112">
                  <c:v>24.80884</c:v>
                </c:pt>
                <c:pt idx="113">
                  <c:v>24.85877</c:v>
                </c:pt>
                <c:pt idx="114">
                  <c:v>24.908539999999999</c:v>
                </c:pt>
                <c:pt idx="115">
                  <c:v>24.95852</c:v>
                </c:pt>
                <c:pt idx="116">
                  <c:v>25.008690000000001</c:v>
                </c:pt>
                <c:pt idx="117">
                  <c:v>25.058700000000002</c:v>
                </c:pt>
                <c:pt idx="118">
                  <c:v>25.108560000000001</c:v>
                </c:pt>
                <c:pt idx="119">
                  <c:v>25.158609999999999</c:v>
                </c:pt>
                <c:pt idx="120">
                  <c:v>25.208500000000001</c:v>
                </c:pt>
                <c:pt idx="121">
                  <c:v>25.258579999999998</c:v>
                </c:pt>
                <c:pt idx="122">
                  <c:v>25.308499999999999</c:v>
                </c:pt>
                <c:pt idx="123">
                  <c:v>25.358609999999999</c:v>
                </c:pt>
                <c:pt idx="124">
                  <c:v>25.408560000000001</c:v>
                </c:pt>
                <c:pt idx="125">
                  <c:v>25.4587</c:v>
                </c:pt>
                <c:pt idx="126">
                  <c:v>25.508659999999999</c:v>
                </c:pt>
                <c:pt idx="127">
                  <c:v>25.558820000000001</c:v>
                </c:pt>
                <c:pt idx="128">
                  <c:v>25.608809999999998</c:v>
                </c:pt>
                <c:pt idx="129">
                  <c:v>25.658609999999999</c:v>
                </c:pt>
                <c:pt idx="130">
                  <c:v>25.708600000000001</c:v>
                </c:pt>
                <c:pt idx="131">
                  <c:v>25.758790000000001</c:v>
                </c:pt>
                <c:pt idx="132">
                  <c:v>25.808789999999998</c:v>
                </c:pt>
                <c:pt idx="133">
                  <c:v>25.858609999999999</c:v>
                </c:pt>
                <c:pt idx="134">
                  <c:v>25.908609999999999</c:v>
                </c:pt>
                <c:pt idx="135">
                  <c:v>25.95881</c:v>
                </c:pt>
                <c:pt idx="136">
                  <c:v>26.00882</c:v>
                </c:pt>
                <c:pt idx="137">
                  <c:v>26.058630000000001</c:v>
                </c:pt>
                <c:pt idx="138">
                  <c:v>26.108630000000002</c:v>
                </c:pt>
                <c:pt idx="139">
                  <c:v>26.158829999999998</c:v>
                </c:pt>
                <c:pt idx="140">
                  <c:v>26.208819999999999</c:v>
                </c:pt>
                <c:pt idx="141">
                  <c:v>26.258610000000001</c:v>
                </c:pt>
                <c:pt idx="142">
                  <c:v>26.308579999999999</c:v>
                </c:pt>
                <c:pt idx="143">
                  <c:v>26.358750000000001</c:v>
                </c:pt>
                <c:pt idx="144">
                  <c:v>26.408709999999999</c:v>
                </c:pt>
                <c:pt idx="145">
                  <c:v>26.458860000000001</c:v>
                </c:pt>
                <c:pt idx="146">
                  <c:v>26.508800000000001</c:v>
                </c:pt>
                <c:pt idx="147">
                  <c:v>26.558520000000001</c:v>
                </c:pt>
                <c:pt idx="148">
                  <c:v>26.608830000000001</c:v>
                </c:pt>
                <c:pt idx="149">
                  <c:v>26.658519999999999</c:v>
                </c:pt>
                <c:pt idx="150">
                  <c:v>26.70881</c:v>
                </c:pt>
                <c:pt idx="151">
                  <c:v>26.758659999999999</c:v>
                </c:pt>
                <c:pt idx="152">
                  <c:v>26.808710000000001</c:v>
                </c:pt>
                <c:pt idx="153">
                  <c:v>26.858730000000001</c:v>
                </c:pt>
                <c:pt idx="154">
                  <c:v>26.908529999999999</c:v>
                </c:pt>
                <c:pt idx="155">
                  <c:v>26.95851</c:v>
                </c:pt>
                <c:pt idx="156">
                  <c:v>27.008669999999999</c:v>
                </c:pt>
                <c:pt idx="157">
                  <c:v>27.058610000000002</c:v>
                </c:pt>
                <c:pt idx="158">
                  <c:v>27.108720000000002</c:v>
                </c:pt>
                <c:pt idx="159">
                  <c:v>27.158609999999999</c:v>
                </c:pt>
                <c:pt idx="160">
                  <c:v>27.208670000000001</c:v>
                </c:pt>
              </c:numCache>
            </c:numRef>
          </c:xVal>
          <c:yVal>
            <c:numRef>
              <c:f>IOL!$C$3:$C$163</c:f>
              <c:numCache>
                <c:formatCode>0.0000</c:formatCode>
                <c:ptCount val="161"/>
                <c:pt idx="0">
                  <c:v>1.164919E-2</c:v>
                </c:pt>
                <c:pt idx="1">
                  <c:v>2.0948330000000001E-2</c:v>
                </c:pt>
                <c:pt idx="2">
                  <c:v>3.0496369999999998E-2</c:v>
                </c:pt>
                <c:pt idx="3">
                  <c:v>4.01619E-2</c:v>
                </c:pt>
                <c:pt idx="4">
                  <c:v>4.9802409999999998E-2</c:v>
                </c:pt>
                <c:pt idx="5">
                  <c:v>5.9264740000000003E-2</c:v>
                </c:pt>
                <c:pt idx="6">
                  <c:v>6.8387110000000001E-2</c:v>
                </c:pt>
                <c:pt idx="7">
                  <c:v>7.7001710000000001E-2</c:v>
                </c:pt>
                <c:pt idx="8">
                  <c:v>8.493742E-2</c:v>
                </c:pt>
                <c:pt idx="9">
                  <c:v>9.2023069999999998E-2</c:v>
                </c:pt>
                <c:pt idx="10">
                  <c:v>9.809052E-2</c:v>
                </c:pt>
                <c:pt idx="11">
                  <c:v>0.10297820000000001</c:v>
                </c:pt>
                <c:pt idx="12">
                  <c:v>0.1065344</c:v>
                </c:pt>
                <c:pt idx="13">
                  <c:v>0.1086206</c:v>
                </c:pt>
                <c:pt idx="14">
                  <c:v>0.1091148</c:v>
                </c:pt>
                <c:pt idx="15">
                  <c:v>0.1079146</c:v>
                </c:pt>
                <c:pt idx="16">
                  <c:v>0.1049399</c:v>
                </c:pt>
                <c:pt idx="17">
                  <c:v>0.10013569999999999</c:v>
                </c:pt>
                <c:pt idx="18">
                  <c:v>9.3474619999999994E-2</c:v>
                </c:pt>
                <c:pt idx="19">
                  <c:v>8.4959160000000006E-2</c:v>
                </c:pt>
                <c:pt idx="20">
                  <c:v>7.462531E-2</c:v>
                </c:pt>
                <c:pt idx="21">
                  <c:v>6.2548699999999999E-2</c:v>
                </c:pt>
                <c:pt idx="22">
                  <c:v>4.8862360000000001E-2</c:v>
                </c:pt>
                <c:pt idx="23">
                  <c:v>3.382802E-2</c:v>
                </c:pt>
                <c:pt idx="24">
                  <c:v>1.831733E-2</c:v>
                </c:pt>
                <c:pt idx="25">
                  <c:v>1.04099E-2</c:v>
                </c:pt>
                <c:pt idx="26">
                  <c:v>2.440339E-2</c:v>
                </c:pt>
                <c:pt idx="27">
                  <c:v>4.3683090000000001E-2</c:v>
                </c:pt>
                <c:pt idx="28">
                  <c:v>6.4241049999999994E-2</c:v>
                </c:pt>
                <c:pt idx="29">
                  <c:v>8.5417019999999996E-2</c:v>
                </c:pt>
                <c:pt idx="30">
                  <c:v>0.1068622</c:v>
                </c:pt>
                <c:pt idx="31">
                  <c:v>0.1282894</c:v>
                </c:pt>
                <c:pt idx="32">
                  <c:v>0.14943219999999999</c:v>
                </c:pt>
                <c:pt idx="33">
                  <c:v>0.1700364</c:v>
                </c:pt>
                <c:pt idx="34">
                  <c:v>0.18986</c:v>
                </c:pt>
                <c:pt idx="35">
                  <c:v>0.20867579999999999</c:v>
                </c:pt>
                <c:pt idx="36">
                  <c:v>0.2262747</c:v>
                </c:pt>
                <c:pt idx="37">
                  <c:v>0.2424684</c:v>
                </c:pt>
                <c:pt idx="38">
                  <c:v>0.25709300000000002</c:v>
                </c:pt>
                <c:pt idx="39">
                  <c:v>0.27001140000000001</c:v>
                </c:pt>
                <c:pt idx="40">
                  <c:v>0.28111580000000003</c:v>
                </c:pt>
                <c:pt idx="41">
                  <c:v>0.2903287</c:v>
                </c:pt>
                <c:pt idx="42">
                  <c:v>0.2976047</c:v>
                </c:pt>
                <c:pt idx="43">
                  <c:v>0.30293029999999999</c:v>
                </c:pt>
                <c:pt idx="44">
                  <c:v>0.30632419999999999</c:v>
                </c:pt>
                <c:pt idx="45">
                  <c:v>0.30783579999999999</c:v>
                </c:pt>
                <c:pt idx="46">
                  <c:v>0.30754429999999999</c:v>
                </c:pt>
                <c:pt idx="47">
                  <c:v>0.3055561</c:v>
                </c:pt>
                <c:pt idx="48">
                  <c:v>0.30200250000000001</c:v>
                </c:pt>
                <c:pt idx="49">
                  <c:v>0.29703629999999998</c:v>
                </c:pt>
                <c:pt idx="50">
                  <c:v>0.29082809999999998</c:v>
                </c:pt>
                <c:pt idx="51">
                  <c:v>0.28356290000000001</c:v>
                </c:pt>
                <c:pt idx="52">
                  <c:v>0.2754354</c:v>
                </c:pt>
                <c:pt idx="53">
                  <c:v>0.26664579999999999</c:v>
                </c:pt>
                <c:pt idx="54">
                  <c:v>0.2573954</c:v>
                </c:pt>
                <c:pt idx="55">
                  <c:v>0.24788189999999999</c:v>
                </c:pt>
                <c:pt idx="56">
                  <c:v>0.2382956</c:v>
                </c:pt>
                <c:pt idx="57">
                  <c:v>0.22881470000000001</c:v>
                </c:pt>
                <c:pt idx="58">
                  <c:v>0.2196022</c:v>
                </c:pt>
                <c:pt idx="59">
                  <c:v>0.21080180000000001</c:v>
                </c:pt>
                <c:pt idx="60">
                  <c:v>0.2025362</c:v>
                </c:pt>
                <c:pt idx="61">
                  <c:v>0.1949041</c:v>
                </c:pt>
                <c:pt idx="62">
                  <c:v>0.1879798</c:v>
                </c:pt>
                <c:pt idx="63">
                  <c:v>0.1818121</c:v>
                </c:pt>
                <c:pt idx="64">
                  <c:v>0.17642540000000001</c:v>
                </c:pt>
                <c:pt idx="65">
                  <c:v>0.17182</c:v>
                </c:pt>
                <c:pt idx="66">
                  <c:v>0.1679747</c:v>
                </c:pt>
                <c:pt idx="67">
                  <c:v>0.16484850000000001</c:v>
                </c:pt>
                <c:pt idx="68">
                  <c:v>0.1623831</c:v>
                </c:pt>
                <c:pt idx="69">
                  <c:v>0.1605057</c:v>
                </c:pt>
                <c:pt idx="70">
                  <c:v>0.15913150000000001</c:v>
                </c:pt>
                <c:pt idx="71">
                  <c:v>0.15816640000000001</c:v>
                </c:pt>
                <c:pt idx="72">
                  <c:v>0.15750980000000001</c:v>
                </c:pt>
                <c:pt idx="73">
                  <c:v>0.15705730000000001</c:v>
                </c:pt>
                <c:pt idx="74">
                  <c:v>0.1567037</c:v>
                </c:pt>
                <c:pt idx="75">
                  <c:v>0.15634580000000001</c:v>
                </c:pt>
                <c:pt idx="76">
                  <c:v>0.15588569999999999</c:v>
                </c:pt>
                <c:pt idx="77">
                  <c:v>0.15523329999999999</c:v>
                </c:pt>
                <c:pt idx="78">
                  <c:v>0.15430949999999999</c:v>
                </c:pt>
                <c:pt idx="79">
                  <c:v>0.1530484</c:v>
                </c:pt>
                <c:pt idx="80">
                  <c:v>0.1513998</c:v>
                </c:pt>
                <c:pt idx="81">
                  <c:v>0.14933080000000001</c:v>
                </c:pt>
                <c:pt idx="82">
                  <c:v>0.14682709999999999</c:v>
                </c:pt>
                <c:pt idx="83">
                  <c:v>0.14389379999999999</c:v>
                </c:pt>
                <c:pt idx="84">
                  <c:v>0.1405556</c:v>
                </c:pt>
                <c:pt idx="85">
                  <c:v>0.13685649999999999</c:v>
                </c:pt>
                <c:pt idx="86">
                  <c:v>0.1328588</c:v>
                </c:pt>
                <c:pt idx="87">
                  <c:v>0.1286417</c:v>
                </c:pt>
                <c:pt idx="88">
                  <c:v>0.1242996</c:v>
                </c:pt>
                <c:pt idx="89">
                  <c:v>0.1199395</c:v>
                </c:pt>
                <c:pt idx="90">
                  <c:v>0.11567819999999999</c:v>
                </c:pt>
                <c:pt idx="91">
                  <c:v>0.1116393</c:v>
                </c:pt>
                <c:pt idx="92">
                  <c:v>0.107949</c:v>
                </c:pt>
                <c:pt idx="93">
                  <c:v>0.1047323</c:v>
                </c:pt>
                <c:pt idx="94">
                  <c:v>0.1021084</c:v>
                </c:pt>
                <c:pt idx="95">
                  <c:v>0.1001857</c:v>
                </c:pt>
                <c:pt idx="96">
                  <c:v>9.9057030000000004E-2</c:v>
                </c:pt>
                <c:pt idx="97">
                  <c:v>9.8795910000000001E-2</c:v>
                </c:pt>
                <c:pt idx="98">
                  <c:v>9.9452910000000005E-2</c:v>
                </c:pt>
                <c:pt idx="99">
                  <c:v>0.1010542</c:v>
                </c:pt>
                <c:pt idx="100">
                  <c:v>0.1036011</c:v>
                </c:pt>
                <c:pt idx="101">
                  <c:v>0.1070709</c:v>
                </c:pt>
                <c:pt idx="102">
                  <c:v>0.1114183</c:v>
                </c:pt>
                <c:pt idx="103">
                  <c:v>0.116577</c:v>
                </c:pt>
                <c:pt idx="104">
                  <c:v>0.1224611</c:v>
                </c:pt>
                <c:pt idx="105">
                  <c:v>0.1289662</c:v>
                </c:pt>
                <c:pt idx="106">
                  <c:v>0.13597119999999999</c:v>
                </c:pt>
                <c:pt idx="107">
                  <c:v>0.14333899999999999</c:v>
                </c:pt>
                <c:pt idx="108">
                  <c:v>0.1509191</c:v>
                </c:pt>
                <c:pt idx="109">
                  <c:v>0.1585491</c:v>
                </c:pt>
                <c:pt idx="110">
                  <c:v>0.16605800000000001</c:v>
                </c:pt>
                <c:pt idx="111">
                  <c:v>0.17326910000000001</c:v>
                </c:pt>
                <c:pt idx="112">
                  <c:v>0.18000379999999999</c:v>
                </c:pt>
                <c:pt idx="113">
                  <c:v>0.1860849</c:v>
                </c:pt>
                <c:pt idx="114">
                  <c:v>0.1913406</c:v>
                </c:pt>
                <c:pt idx="115">
                  <c:v>0.1956087</c:v>
                </c:pt>
                <c:pt idx="116">
                  <c:v>0.19873959999999999</c:v>
                </c:pt>
                <c:pt idx="117">
                  <c:v>0.20060059999999999</c:v>
                </c:pt>
                <c:pt idx="118">
                  <c:v>0.20107829999999999</c:v>
                </c:pt>
                <c:pt idx="119">
                  <c:v>0.20008210000000001</c:v>
                </c:pt>
                <c:pt idx="120">
                  <c:v>0.1975459</c:v>
                </c:pt>
                <c:pt idx="121">
                  <c:v>0.1934302</c:v>
                </c:pt>
                <c:pt idx="122">
                  <c:v>0.18772340000000001</c:v>
                </c:pt>
                <c:pt idx="123">
                  <c:v>0.18044250000000001</c:v>
                </c:pt>
                <c:pt idx="124">
                  <c:v>0.1716326</c:v>
                </c:pt>
                <c:pt idx="125">
                  <c:v>0.16136729999999999</c:v>
                </c:pt>
                <c:pt idx="126">
                  <c:v>0.14974660000000001</c:v>
                </c:pt>
                <c:pt idx="127">
                  <c:v>0.13689599999999999</c:v>
                </c:pt>
                <c:pt idx="128">
                  <c:v>0.1229637</c:v>
                </c:pt>
                <c:pt idx="129">
                  <c:v>0.1081183</c:v>
                </c:pt>
                <c:pt idx="130">
                  <c:v>9.254561E-2</c:v>
                </c:pt>
                <c:pt idx="131">
                  <c:v>7.6445639999999995E-2</c:v>
                </c:pt>
                <c:pt idx="132">
                  <c:v>6.0029239999999998E-2</c:v>
                </c:pt>
                <c:pt idx="133">
                  <c:v>4.3516430000000002E-2</c:v>
                </c:pt>
                <c:pt idx="134">
                  <c:v>2.714167E-2</c:v>
                </c:pt>
                <c:pt idx="135">
                  <c:v>1.1238679999999999E-2</c:v>
                </c:pt>
                <c:pt idx="136">
                  <c:v>5.4408199999999999E-3</c:v>
                </c:pt>
                <c:pt idx="137">
                  <c:v>1.9689060000000001E-2</c:v>
                </c:pt>
                <c:pt idx="138">
                  <c:v>3.3531810000000002E-2</c:v>
                </c:pt>
                <c:pt idx="139">
                  <c:v>4.6337440000000001E-2</c:v>
                </c:pt>
                <c:pt idx="140">
                  <c:v>5.7924150000000001E-2</c:v>
                </c:pt>
                <c:pt idx="141">
                  <c:v>6.815715E-2</c:v>
                </c:pt>
                <c:pt idx="142">
                  <c:v>7.6931009999999994E-2</c:v>
                </c:pt>
                <c:pt idx="143">
                  <c:v>8.4167430000000001E-2</c:v>
                </c:pt>
                <c:pt idx="144">
                  <c:v>8.9815359999999997E-2</c:v>
                </c:pt>
                <c:pt idx="145">
                  <c:v>9.3850989999999995E-2</c:v>
                </c:pt>
                <c:pt idx="146">
                  <c:v>9.627753E-2</c:v>
                </c:pt>
                <c:pt idx="147">
                  <c:v>9.7124489999999994E-2</c:v>
                </c:pt>
                <c:pt idx="148">
                  <c:v>9.6446509999999999E-2</c:v>
                </c:pt>
                <c:pt idx="149">
                  <c:v>9.4321719999999998E-2</c:v>
                </c:pt>
                <c:pt idx="150">
                  <c:v>9.0849799999999994E-2</c:v>
                </c:pt>
                <c:pt idx="151">
                  <c:v>8.6149550000000005E-2</c:v>
                </c:pt>
                <c:pt idx="152">
                  <c:v>8.0356300000000006E-2</c:v>
                </c:pt>
                <c:pt idx="153">
                  <c:v>7.3619100000000007E-2</c:v>
                </c:pt>
                <c:pt idx="154">
                  <c:v>6.6097890000000006E-2</c:v>
                </c:pt>
                <c:pt idx="155">
                  <c:v>5.7960869999999998E-2</c:v>
                </c:pt>
                <c:pt idx="156">
                  <c:v>4.9382370000000002E-2</c:v>
                </c:pt>
                <c:pt idx="157">
                  <c:v>4.054249E-2</c:v>
                </c:pt>
                <c:pt idx="158">
                  <c:v>3.1631220000000002E-2</c:v>
                </c:pt>
                <c:pt idx="159">
                  <c:v>2.2868670000000001E-2</c:v>
                </c:pt>
                <c:pt idx="160">
                  <c:v>1.460034E-2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425-4EBA-81DA-1D1EB53DA5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3173696"/>
        <c:axId val="793176216"/>
      </c:scatterChart>
      <c:valAx>
        <c:axId val="793173696"/>
        <c:scaling>
          <c:orientation val="minMax"/>
          <c:max val="26"/>
          <c:min val="1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Power</a:t>
                </a:r>
                <a:r>
                  <a:rPr lang="en-US" sz="1800" b="1" baseline="0" dirty="0"/>
                  <a:t> (D)</a:t>
                </a:r>
                <a:endParaRPr lang="en-US" sz="18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3176216"/>
        <c:crosses val="autoZero"/>
        <c:crossBetween val="midCat"/>
      </c:valAx>
      <c:valAx>
        <c:axId val="793176216"/>
        <c:scaling>
          <c:orientation val="minMax"/>
          <c:max val="0.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MTF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31736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1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7D11DF-66B7-4998-8252-5BD011E1F785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3FCCC67-B586-4D64-9149-4D09EF6205B4}">
      <dgm:prSet/>
      <dgm:spPr/>
      <dgm:t>
        <a:bodyPr/>
        <a:lstStyle/>
        <a:p>
          <a:r>
            <a:rPr lang="fr-FR"/>
            <a:t>ICL en bascule ?</a:t>
          </a:r>
          <a:endParaRPr lang="en-US"/>
        </a:p>
      </dgm:t>
    </dgm:pt>
    <dgm:pt modelId="{5D72ED17-0FE7-4A5D-92CD-3B5390A619E0}" type="parTrans" cxnId="{FA5BB0AA-1889-4B66-ABD7-6C13458302F3}">
      <dgm:prSet/>
      <dgm:spPr/>
      <dgm:t>
        <a:bodyPr/>
        <a:lstStyle/>
        <a:p>
          <a:endParaRPr lang="en-US"/>
        </a:p>
      </dgm:t>
    </dgm:pt>
    <dgm:pt modelId="{FEDD74C1-D0C8-4409-9CD1-C886E6BFA763}" type="sibTrans" cxnId="{FA5BB0AA-1889-4B66-ABD7-6C13458302F3}">
      <dgm:prSet/>
      <dgm:spPr/>
      <dgm:t>
        <a:bodyPr/>
        <a:lstStyle/>
        <a:p>
          <a:endParaRPr lang="en-US"/>
        </a:p>
      </dgm:t>
    </dgm:pt>
    <dgm:pt modelId="{C217983B-DF00-45E4-B54E-FCD3E7776B19}">
      <dgm:prSet/>
      <dgm:spPr/>
      <dgm:t>
        <a:bodyPr/>
        <a:lstStyle/>
        <a:p>
          <a:r>
            <a:rPr lang="fr-FR"/>
            <a:t>Tolère mal en lentilles</a:t>
          </a:r>
          <a:endParaRPr lang="en-US"/>
        </a:p>
      </dgm:t>
    </dgm:pt>
    <dgm:pt modelId="{5BDEF5D1-6642-42C8-BA61-A38BA5ED5E33}" type="parTrans" cxnId="{E0560104-CBA6-41DC-81F7-C336FFC313DE}">
      <dgm:prSet/>
      <dgm:spPr/>
      <dgm:t>
        <a:bodyPr/>
        <a:lstStyle/>
        <a:p>
          <a:endParaRPr lang="en-US"/>
        </a:p>
      </dgm:t>
    </dgm:pt>
    <dgm:pt modelId="{694B6FCC-28A3-4E28-B1F3-BCF20772B92B}" type="sibTrans" cxnId="{E0560104-CBA6-41DC-81F7-C336FFC313DE}">
      <dgm:prSet/>
      <dgm:spPr/>
      <dgm:t>
        <a:bodyPr/>
        <a:lstStyle/>
        <a:p>
          <a:endParaRPr lang="en-US"/>
        </a:p>
      </dgm:t>
    </dgm:pt>
    <dgm:pt modelId="{D92C371D-C51B-4C44-B232-6ED4BBF63B01}">
      <dgm:prSet/>
      <dgm:spPr/>
      <dgm:t>
        <a:bodyPr/>
        <a:lstStyle/>
        <a:p>
          <a:r>
            <a:rPr lang="fr-FR"/>
            <a:t>pas de place en CA</a:t>
          </a:r>
          <a:endParaRPr lang="en-US"/>
        </a:p>
      </dgm:t>
    </dgm:pt>
    <dgm:pt modelId="{55291936-FDBA-4F11-B3B0-E4A2F4488BB8}" type="parTrans" cxnId="{E5819186-3979-4AAC-B77B-64032FBC9CE5}">
      <dgm:prSet/>
      <dgm:spPr/>
      <dgm:t>
        <a:bodyPr/>
        <a:lstStyle/>
        <a:p>
          <a:endParaRPr lang="en-US"/>
        </a:p>
      </dgm:t>
    </dgm:pt>
    <dgm:pt modelId="{27D8074F-9804-4D04-8EA6-16E9A408BC40}" type="sibTrans" cxnId="{E5819186-3979-4AAC-B77B-64032FBC9CE5}">
      <dgm:prSet/>
      <dgm:spPr/>
      <dgm:t>
        <a:bodyPr/>
        <a:lstStyle/>
        <a:p>
          <a:endParaRPr lang="en-US"/>
        </a:p>
      </dgm:t>
    </dgm:pt>
    <dgm:pt modelId="{9F5A0FF2-0952-4A50-A428-AB8FD325A1A5}">
      <dgm:prSet/>
      <dgm:spPr/>
      <dgm:t>
        <a:bodyPr/>
        <a:lstStyle/>
        <a:p>
          <a:r>
            <a:rPr lang="fr-FR"/>
            <a:t>IPCL multifocal ?</a:t>
          </a:r>
          <a:endParaRPr lang="en-US"/>
        </a:p>
      </dgm:t>
    </dgm:pt>
    <dgm:pt modelId="{7903E473-CAE2-47D7-8A7C-B8B539E858B3}" type="parTrans" cxnId="{3D303185-17FB-4FBE-9691-C88B044B6EB7}">
      <dgm:prSet/>
      <dgm:spPr/>
      <dgm:t>
        <a:bodyPr/>
        <a:lstStyle/>
        <a:p>
          <a:endParaRPr lang="en-US"/>
        </a:p>
      </dgm:t>
    </dgm:pt>
    <dgm:pt modelId="{703C7831-4E03-49C8-98F9-274E9B04E757}" type="sibTrans" cxnId="{3D303185-17FB-4FBE-9691-C88B044B6EB7}">
      <dgm:prSet/>
      <dgm:spPr/>
      <dgm:t>
        <a:bodyPr/>
        <a:lstStyle/>
        <a:p>
          <a:endParaRPr lang="en-US"/>
        </a:p>
      </dgm:t>
    </dgm:pt>
    <dgm:pt modelId="{B5EF0C6D-CD7E-441E-87DB-5CDB98D62775}">
      <dgm:prSet/>
      <dgm:spPr/>
      <dgm:t>
        <a:bodyPr/>
        <a:lstStyle/>
        <a:p>
          <a:r>
            <a:rPr lang="fr-FR"/>
            <a:t>Pas d’expérience personnelle</a:t>
          </a:r>
          <a:endParaRPr lang="en-US"/>
        </a:p>
      </dgm:t>
    </dgm:pt>
    <dgm:pt modelId="{B65B4368-F377-4945-8238-CD1CF3E5CC58}" type="parTrans" cxnId="{BDD8602C-1654-4464-B539-53B5052915F5}">
      <dgm:prSet/>
      <dgm:spPr/>
      <dgm:t>
        <a:bodyPr/>
        <a:lstStyle/>
        <a:p>
          <a:endParaRPr lang="en-US"/>
        </a:p>
      </dgm:t>
    </dgm:pt>
    <dgm:pt modelId="{6935F376-396F-47C0-A13D-F255F00353BA}" type="sibTrans" cxnId="{BDD8602C-1654-4464-B539-53B5052915F5}">
      <dgm:prSet/>
      <dgm:spPr/>
      <dgm:t>
        <a:bodyPr/>
        <a:lstStyle/>
        <a:p>
          <a:endParaRPr lang="en-US"/>
        </a:p>
      </dgm:t>
    </dgm:pt>
    <dgm:pt modelId="{DB31DFFE-CE78-4CAA-AD12-A0BA1C5CEDD1}">
      <dgm:prSet/>
      <dgm:spPr/>
      <dgm:t>
        <a:bodyPr/>
        <a:lstStyle/>
        <a:p>
          <a:r>
            <a:rPr lang="fr-FR"/>
            <a:t>pas assez de place en CA</a:t>
          </a:r>
          <a:endParaRPr lang="en-US"/>
        </a:p>
      </dgm:t>
    </dgm:pt>
    <dgm:pt modelId="{B103ACB3-DA87-4B49-A79C-DB872FA95B3F}" type="parTrans" cxnId="{6070D700-303A-43B2-BAD1-C53D495E6966}">
      <dgm:prSet/>
      <dgm:spPr/>
      <dgm:t>
        <a:bodyPr/>
        <a:lstStyle/>
        <a:p>
          <a:endParaRPr lang="en-US"/>
        </a:p>
      </dgm:t>
    </dgm:pt>
    <dgm:pt modelId="{628A3C20-8BF4-437C-818D-825822E12D38}" type="sibTrans" cxnId="{6070D700-303A-43B2-BAD1-C53D495E6966}">
      <dgm:prSet/>
      <dgm:spPr/>
      <dgm:t>
        <a:bodyPr/>
        <a:lstStyle/>
        <a:p>
          <a:endParaRPr lang="en-US"/>
        </a:p>
      </dgm:t>
    </dgm:pt>
    <dgm:pt modelId="{69ACA8A9-194C-4620-AF77-248C9E5AC4F7}">
      <dgm:prSet/>
      <dgm:spPr/>
      <dgm:t>
        <a:bodyPr/>
        <a:lstStyle/>
        <a:p>
          <a:r>
            <a:rPr lang="fr-FR"/>
            <a:t>Abstention ?</a:t>
          </a:r>
          <a:endParaRPr lang="en-US"/>
        </a:p>
      </dgm:t>
    </dgm:pt>
    <dgm:pt modelId="{AB283281-DF9F-4B59-9E0B-1D51C8334E1C}" type="parTrans" cxnId="{E87C92F0-6095-45B2-BD7A-8BD9A343CDB9}">
      <dgm:prSet/>
      <dgm:spPr/>
      <dgm:t>
        <a:bodyPr/>
        <a:lstStyle/>
        <a:p>
          <a:endParaRPr lang="en-US"/>
        </a:p>
      </dgm:t>
    </dgm:pt>
    <dgm:pt modelId="{BB692BBC-51D5-45D0-8814-9D3EB0F107FF}" type="sibTrans" cxnId="{E87C92F0-6095-45B2-BD7A-8BD9A343CDB9}">
      <dgm:prSet/>
      <dgm:spPr/>
      <dgm:t>
        <a:bodyPr/>
        <a:lstStyle/>
        <a:p>
          <a:endParaRPr lang="en-US"/>
        </a:p>
      </dgm:t>
    </dgm:pt>
    <dgm:pt modelId="{CBB1474F-054E-4F65-B91A-19AD2A0AEA20}">
      <dgm:prSet/>
      <dgm:spPr/>
      <dgm:t>
        <a:bodyPr/>
        <a:lstStyle/>
        <a:p>
          <a:r>
            <a:rPr lang="fr-FR"/>
            <a:t>très motivé</a:t>
          </a:r>
          <a:endParaRPr lang="en-US"/>
        </a:p>
      </dgm:t>
    </dgm:pt>
    <dgm:pt modelId="{E24C864C-BD88-499E-A10B-90C1150E836B}" type="parTrans" cxnId="{62493E80-70FF-405C-9A35-B0B7AB438799}">
      <dgm:prSet/>
      <dgm:spPr/>
      <dgm:t>
        <a:bodyPr/>
        <a:lstStyle/>
        <a:p>
          <a:endParaRPr lang="en-US"/>
        </a:p>
      </dgm:t>
    </dgm:pt>
    <dgm:pt modelId="{1FF74717-5B46-4500-B6BD-C82D702EB2B6}" type="sibTrans" cxnId="{62493E80-70FF-405C-9A35-B0B7AB438799}">
      <dgm:prSet/>
      <dgm:spPr/>
      <dgm:t>
        <a:bodyPr/>
        <a:lstStyle/>
        <a:p>
          <a:endParaRPr lang="en-US"/>
        </a:p>
      </dgm:t>
    </dgm:pt>
    <dgm:pt modelId="{61880E00-51BB-4D2B-817E-8F488A76279A}">
      <dgm:prSet/>
      <dgm:spPr/>
      <dgm:t>
        <a:bodyPr/>
        <a:lstStyle/>
        <a:p>
          <a:r>
            <a:rPr lang="fr-FR"/>
            <a:t>PRELEX ?</a:t>
          </a:r>
          <a:endParaRPr lang="en-US"/>
        </a:p>
      </dgm:t>
    </dgm:pt>
    <dgm:pt modelId="{40EBBEB3-A485-467C-9B49-744DDD235BF9}" type="parTrans" cxnId="{027A22BB-D243-485B-9F8F-E9A2CAD1555C}">
      <dgm:prSet/>
      <dgm:spPr/>
      <dgm:t>
        <a:bodyPr/>
        <a:lstStyle/>
        <a:p>
          <a:endParaRPr lang="en-US"/>
        </a:p>
      </dgm:t>
    </dgm:pt>
    <dgm:pt modelId="{5F598721-DCA4-4BBF-B7AC-6EEEDE586F35}" type="sibTrans" cxnId="{027A22BB-D243-485B-9F8F-E9A2CAD1555C}">
      <dgm:prSet/>
      <dgm:spPr/>
      <dgm:t>
        <a:bodyPr/>
        <a:lstStyle/>
        <a:p>
          <a:endParaRPr lang="en-US"/>
        </a:p>
      </dgm:t>
    </dgm:pt>
    <dgm:pt modelId="{6C09816F-B963-4355-8177-A85BC46530F5}">
      <dgm:prSet/>
      <dgm:spPr/>
      <dgm:t>
        <a:bodyPr/>
        <a:lstStyle/>
        <a:p>
          <a:r>
            <a:rPr lang="fr-FR"/>
            <a:t>En dehors des clous, risque rétinien ++</a:t>
          </a:r>
          <a:endParaRPr lang="en-US"/>
        </a:p>
      </dgm:t>
    </dgm:pt>
    <dgm:pt modelId="{ECAAA35F-4A8B-4F79-9BBF-CA66ADF004B9}" type="parTrans" cxnId="{292555F0-BA9E-4EAD-ABD7-BAB8C8C760B5}">
      <dgm:prSet/>
      <dgm:spPr/>
      <dgm:t>
        <a:bodyPr/>
        <a:lstStyle/>
        <a:p>
          <a:endParaRPr lang="en-US"/>
        </a:p>
      </dgm:t>
    </dgm:pt>
    <dgm:pt modelId="{38F7BCA7-F3DC-4319-AC88-437C009586E3}" type="sibTrans" cxnId="{292555F0-BA9E-4EAD-ABD7-BAB8C8C760B5}">
      <dgm:prSet/>
      <dgm:spPr/>
      <dgm:t>
        <a:bodyPr/>
        <a:lstStyle/>
        <a:p>
          <a:endParaRPr lang="en-US"/>
        </a:p>
      </dgm:t>
    </dgm:pt>
    <dgm:pt modelId="{84B96E6C-7B85-4E43-AE47-56ABE40C9BC7}" type="pres">
      <dgm:prSet presAssocID="{AC7D11DF-66B7-4998-8252-5BD011E1F785}" presName="linear" presStyleCnt="0">
        <dgm:presLayoutVars>
          <dgm:dir/>
          <dgm:animLvl val="lvl"/>
          <dgm:resizeHandles val="exact"/>
        </dgm:presLayoutVars>
      </dgm:prSet>
      <dgm:spPr/>
    </dgm:pt>
    <dgm:pt modelId="{15F509CB-7A35-7940-92DC-D5B6FE300C27}" type="pres">
      <dgm:prSet presAssocID="{63FCCC67-B586-4D64-9149-4D09EF6205B4}" presName="parentLin" presStyleCnt="0"/>
      <dgm:spPr/>
    </dgm:pt>
    <dgm:pt modelId="{EA71734F-02C0-564B-BFB2-27483AEF1055}" type="pres">
      <dgm:prSet presAssocID="{63FCCC67-B586-4D64-9149-4D09EF6205B4}" presName="parentLeftMargin" presStyleLbl="node1" presStyleIdx="0" presStyleCnt="4"/>
      <dgm:spPr/>
    </dgm:pt>
    <dgm:pt modelId="{17F085C7-A57A-054E-8085-246A507982FA}" type="pres">
      <dgm:prSet presAssocID="{63FCCC67-B586-4D64-9149-4D09EF6205B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D5C629D-A837-5045-883A-4A1DCF1E4A38}" type="pres">
      <dgm:prSet presAssocID="{63FCCC67-B586-4D64-9149-4D09EF6205B4}" presName="negativeSpace" presStyleCnt="0"/>
      <dgm:spPr/>
    </dgm:pt>
    <dgm:pt modelId="{ABED1E73-1EE2-B44C-AC6D-0665D8C83833}" type="pres">
      <dgm:prSet presAssocID="{63FCCC67-B586-4D64-9149-4D09EF6205B4}" presName="childText" presStyleLbl="conFgAcc1" presStyleIdx="0" presStyleCnt="4">
        <dgm:presLayoutVars>
          <dgm:bulletEnabled val="1"/>
        </dgm:presLayoutVars>
      </dgm:prSet>
      <dgm:spPr/>
    </dgm:pt>
    <dgm:pt modelId="{6B7DA2D8-C259-E245-8415-DD2AB799BC17}" type="pres">
      <dgm:prSet presAssocID="{FEDD74C1-D0C8-4409-9CD1-C886E6BFA763}" presName="spaceBetweenRectangles" presStyleCnt="0"/>
      <dgm:spPr/>
    </dgm:pt>
    <dgm:pt modelId="{E9D606EA-A6DE-B546-89B0-710079DFE0A7}" type="pres">
      <dgm:prSet presAssocID="{9F5A0FF2-0952-4A50-A428-AB8FD325A1A5}" presName="parentLin" presStyleCnt="0"/>
      <dgm:spPr/>
    </dgm:pt>
    <dgm:pt modelId="{8E419E0C-7E27-4E41-BCFE-A3337126F3D5}" type="pres">
      <dgm:prSet presAssocID="{9F5A0FF2-0952-4A50-A428-AB8FD325A1A5}" presName="parentLeftMargin" presStyleLbl="node1" presStyleIdx="0" presStyleCnt="4"/>
      <dgm:spPr/>
    </dgm:pt>
    <dgm:pt modelId="{C171B36F-EBC4-1541-B696-7CD09DA3FC35}" type="pres">
      <dgm:prSet presAssocID="{9F5A0FF2-0952-4A50-A428-AB8FD325A1A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B0AA625-60C0-3F49-8517-A356F3087906}" type="pres">
      <dgm:prSet presAssocID="{9F5A0FF2-0952-4A50-A428-AB8FD325A1A5}" presName="negativeSpace" presStyleCnt="0"/>
      <dgm:spPr/>
    </dgm:pt>
    <dgm:pt modelId="{E83B4895-6795-854E-9CE6-242269B1E7C5}" type="pres">
      <dgm:prSet presAssocID="{9F5A0FF2-0952-4A50-A428-AB8FD325A1A5}" presName="childText" presStyleLbl="conFgAcc1" presStyleIdx="1" presStyleCnt="4">
        <dgm:presLayoutVars>
          <dgm:bulletEnabled val="1"/>
        </dgm:presLayoutVars>
      </dgm:prSet>
      <dgm:spPr/>
    </dgm:pt>
    <dgm:pt modelId="{02A8E5D5-DB77-914E-AE80-203CF22589EE}" type="pres">
      <dgm:prSet presAssocID="{703C7831-4E03-49C8-98F9-274E9B04E757}" presName="spaceBetweenRectangles" presStyleCnt="0"/>
      <dgm:spPr/>
    </dgm:pt>
    <dgm:pt modelId="{CA52251E-0CA6-624D-B5FB-D462CFA3DBC9}" type="pres">
      <dgm:prSet presAssocID="{69ACA8A9-194C-4620-AF77-248C9E5AC4F7}" presName="parentLin" presStyleCnt="0"/>
      <dgm:spPr/>
    </dgm:pt>
    <dgm:pt modelId="{9C60ABAE-1D58-AC4C-9698-AEDEB3737670}" type="pres">
      <dgm:prSet presAssocID="{69ACA8A9-194C-4620-AF77-248C9E5AC4F7}" presName="parentLeftMargin" presStyleLbl="node1" presStyleIdx="1" presStyleCnt="4"/>
      <dgm:spPr/>
    </dgm:pt>
    <dgm:pt modelId="{4EEF7C68-3696-3C4E-A005-1D18B95D3F21}" type="pres">
      <dgm:prSet presAssocID="{69ACA8A9-194C-4620-AF77-248C9E5AC4F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956DB5B-367D-7949-ADA6-0F364D742DB4}" type="pres">
      <dgm:prSet presAssocID="{69ACA8A9-194C-4620-AF77-248C9E5AC4F7}" presName="negativeSpace" presStyleCnt="0"/>
      <dgm:spPr/>
    </dgm:pt>
    <dgm:pt modelId="{14130D8C-2DC9-2841-AFD0-4D8DCE226BCC}" type="pres">
      <dgm:prSet presAssocID="{69ACA8A9-194C-4620-AF77-248C9E5AC4F7}" presName="childText" presStyleLbl="conFgAcc1" presStyleIdx="2" presStyleCnt="4">
        <dgm:presLayoutVars>
          <dgm:bulletEnabled val="1"/>
        </dgm:presLayoutVars>
      </dgm:prSet>
      <dgm:spPr/>
    </dgm:pt>
    <dgm:pt modelId="{13EF966E-F627-7B4A-AE9F-821217229D13}" type="pres">
      <dgm:prSet presAssocID="{BB692BBC-51D5-45D0-8814-9D3EB0F107FF}" presName="spaceBetweenRectangles" presStyleCnt="0"/>
      <dgm:spPr/>
    </dgm:pt>
    <dgm:pt modelId="{20A44DA8-CB9B-E341-B513-FC62EE9A421D}" type="pres">
      <dgm:prSet presAssocID="{61880E00-51BB-4D2B-817E-8F488A76279A}" presName="parentLin" presStyleCnt="0"/>
      <dgm:spPr/>
    </dgm:pt>
    <dgm:pt modelId="{4A2A33C6-282F-4243-9053-1DD2F96BA170}" type="pres">
      <dgm:prSet presAssocID="{61880E00-51BB-4D2B-817E-8F488A76279A}" presName="parentLeftMargin" presStyleLbl="node1" presStyleIdx="2" presStyleCnt="4"/>
      <dgm:spPr/>
    </dgm:pt>
    <dgm:pt modelId="{39AB36CC-A282-084D-939E-5848C2BA222B}" type="pres">
      <dgm:prSet presAssocID="{61880E00-51BB-4D2B-817E-8F488A76279A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6327FA65-129C-B247-AC64-2D1ABD5D797F}" type="pres">
      <dgm:prSet presAssocID="{61880E00-51BB-4D2B-817E-8F488A76279A}" presName="negativeSpace" presStyleCnt="0"/>
      <dgm:spPr/>
    </dgm:pt>
    <dgm:pt modelId="{236847C1-FEB7-D244-AA8A-F5C13A8AAFB6}" type="pres">
      <dgm:prSet presAssocID="{61880E00-51BB-4D2B-817E-8F488A76279A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070D700-303A-43B2-BAD1-C53D495E6966}" srcId="{9F5A0FF2-0952-4A50-A428-AB8FD325A1A5}" destId="{DB31DFFE-CE78-4CAA-AD12-A0BA1C5CEDD1}" srcOrd="1" destOrd="0" parTransId="{B103ACB3-DA87-4B49-A79C-DB872FA95B3F}" sibTransId="{628A3C20-8BF4-437C-818D-825822E12D38}"/>
    <dgm:cxn modelId="{5FEA0E03-DF80-3846-BB58-75C8AC5A2C43}" type="presOf" srcId="{63FCCC67-B586-4D64-9149-4D09EF6205B4}" destId="{17F085C7-A57A-054E-8085-246A507982FA}" srcOrd="1" destOrd="0" presId="urn:microsoft.com/office/officeart/2005/8/layout/list1"/>
    <dgm:cxn modelId="{E0560104-CBA6-41DC-81F7-C336FFC313DE}" srcId="{63FCCC67-B586-4D64-9149-4D09EF6205B4}" destId="{C217983B-DF00-45E4-B54E-FCD3E7776B19}" srcOrd="0" destOrd="0" parTransId="{5BDEF5D1-6642-42C8-BA61-A38BA5ED5E33}" sibTransId="{694B6FCC-28A3-4E28-B1F3-BCF20772B92B}"/>
    <dgm:cxn modelId="{EE7DFE24-4621-FF41-8B4C-D6F03D575559}" type="presOf" srcId="{DB31DFFE-CE78-4CAA-AD12-A0BA1C5CEDD1}" destId="{E83B4895-6795-854E-9CE6-242269B1E7C5}" srcOrd="0" destOrd="1" presId="urn:microsoft.com/office/officeart/2005/8/layout/list1"/>
    <dgm:cxn modelId="{400A4F2A-8331-8840-8F57-18004E267FC4}" type="presOf" srcId="{9F5A0FF2-0952-4A50-A428-AB8FD325A1A5}" destId="{8E419E0C-7E27-4E41-BCFE-A3337126F3D5}" srcOrd="0" destOrd="0" presId="urn:microsoft.com/office/officeart/2005/8/layout/list1"/>
    <dgm:cxn modelId="{BDD8602C-1654-4464-B539-53B5052915F5}" srcId="{9F5A0FF2-0952-4A50-A428-AB8FD325A1A5}" destId="{B5EF0C6D-CD7E-441E-87DB-5CDB98D62775}" srcOrd="0" destOrd="0" parTransId="{B65B4368-F377-4945-8238-CD1CF3E5CC58}" sibTransId="{6935F376-396F-47C0-A13D-F255F00353BA}"/>
    <dgm:cxn modelId="{B2BD012E-018E-354F-84C7-F7B983BACBD9}" type="presOf" srcId="{63FCCC67-B586-4D64-9149-4D09EF6205B4}" destId="{EA71734F-02C0-564B-BFB2-27483AEF1055}" srcOrd="0" destOrd="0" presId="urn:microsoft.com/office/officeart/2005/8/layout/list1"/>
    <dgm:cxn modelId="{7C56D35C-A6C5-5B4D-87FD-6BD72367BEC4}" type="presOf" srcId="{69ACA8A9-194C-4620-AF77-248C9E5AC4F7}" destId="{4EEF7C68-3696-3C4E-A005-1D18B95D3F21}" srcOrd="1" destOrd="0" presId="urn:microsoft.com/office/officeart/2005/8/layout/list1"/>
    <dgm:cxn modelId="{360B9F64-7E8C-BB4B-9C73-29443745DC3E}" type="presOf" srcId="{61880E00-51BB-4D2B-817E-8F488A76279A}" destId="{4A2A33C6-282F-4243-9053-1DD2F96BA170}" srcOrd="0" destOrd="0" presId="urn:microsoft.com/office/officeart/2005/8/layout/list1"/>
    <dgm:cxn modelId="{10696752-7966-7B48-BBB7-F6237C716B70}" type="presOf" srcId="{C217983B-DF00-45E4-B54E-FCD3E7776B19}" destId="{ABED1E73-1EE2-B44C-AC6D-0665D8C83833}" srcOrd="0" destOrd="0" presId="urn:microsoft.com/office/officeart/2005/8/layout/list1"/>
    <dgm:cxn modelId="{0756F253-7AB0-454F-9DCF-611129ADC6D7}" type="presOf" srcId="{6C09816F-B963-4355-8177-A85BC46530F5}" destId="{236847C1-FEB7-D244-AA8A-F5C13A8AAFB6}" srcOrd="0" destOrd="0" presId="urn:microsoft.com/office/officeart/2005/8/layout/list1"/>
    <dgm:cxn modelId="{EE2E6357-2958-2343-8979-4B23CFD08064}" type="presOf" srcId="{D92C371D-C51B-4C44-B232-6ED4BBF63B01}" destId="{ABED1E73-1EE2-B44C-AC6D-0665D8C83833}" srcOrd="0" destOrd="1" presId="urn:microsoft.com/office/officeart/2005/8/layout/list1"/>
    <dgm:cxn modelId="{9E9C037A-0690-8E4D-9892-528A5E6A851F}" type="presOf" srcId="{AC7D11DF-66B7-4998-8252-5BD011E1F785}" destId="{84B96E6C-7B85-4E43-AE47-56ABE40C9BC7}" srcOrd="0" destOrd="0" presId="urn:microsoft.com/office/officeart/2005/8/layout/list1"/>
    <dgm:cxn modelId="{62493E80-70FF-405C-9A35-B0B7AB438799}" srcId="{69ACA8A9-194C-4620-AF77-248C9E5AC4F7}" destId="{CBB1474F-054E-4F65-B91A-19AD2A0AEA20}" srcOrd="0" destOrd="0" parTransId="{E24C864C-BD88-499E-A10B-90C1150E836B}" sibTransId="{1FF74717-5B46-4500-B6BD-C82D702EB2B6}"/>
    <dgm:cxn modelId="{3D303185-17FB-4FBE-9691-C88B044B6EB7}" srcId="{AC7D11DF-66B7-4998-8252-5BD011E1F785}" destId="{9F5A0FF2-0952-4A50-A428-AB8FD325A1A5}" srcOrd="1" destOrd="0" parTransId="{7903E473-CAE2-47D7-8A7C-B8B539E858B3}" sibTransId="{703C7831-4E03-49C8-98F9-274E9B04E757}"/>
    <dgm:cxn modelId="{E5819186-3979-4AAC-B77B-64032FBC9CE5}" srcId="{63FCCC67-B586-4D64-9149-4D09EF6205B4}" destId="{D92C371D-C51B-4C44-B232-6ED4BBF63B01}" srcOrd="1" destOrd="0" parTransId="{55291936-FDBA-4F11-B3B0-E4A2F4488BB8}" sibTransId="{27D8074F-9804-4D04-8EA6-16E9A408BC40}"/>
    <dgm:cxn modelId="{5324D988-040E-7E4C-B4CB-D91D6700FBCA}" type="presOf" srcId="{CBB1474F-054E-4F65-B91A-19AD2A0AEA20}" destId="{14130D8C-2DC9-2841-AFD0-4D8DCE226BCC}" srcOrd="0" destOrd="0" presId="urn:microsoft.com/office/officeart/2005/8/layout/list1"/>
    <dgm:cxn modelId="{FA5BB0AA-1889-4B66-ABD7-6C13458302F3}" srcId="{AC7D11DF-66B7-4998-8252-5BD011E1F785}" destId="{63FCCC67-B586-4D64-9149-4D09EF6205B4}" srcOrd="0" destOrd="0" parTransId="{5D72ED17-0FE7-4A5D-92CD-3B5390A619E0}" sibTransId="{FEDD74C1-D0C8-4409-9CD1-C886E6BFA763}"/>
    <dgm:cxn modelId="{5372FDAC-3B1C-F645-A28E-D23C778D9C58}" type="presOf" srcId="{61880E00-51BB-4D2B-817E-8F488A76279A}" destId="{39AB36CC-A282-084D-939E-5848C2BA222B}" srcOrd="1" destOrd="0" presId="urn:microsoft.com/office/officeart/2005/8/layout/list1"/>
    <dgm:cxn modelId="{027A22BB-D243-485B-9F8F-E9A2CAD1555C}" srcId="{AC7D11DF-66B7-4998-8252-5BD011E1F785}" destId="{61880E00-51BB-4D2B-817E-8F488A76279A}" srcOrd="3" destOrd="0" parTransId="{40EBBEB3-A485-467C-9B49-744DDD235BF9}" sibTransId="{5F598721-DCA4-4BBF-B7AC-6EEEDE586F35}"/>
    <dgm:cxn modelId="{C73152BB-B481-C241-BF5B-0D2A25F282CC}" type="presOf" srcId="{69ACA8A9-194C-4620-AF77-248C9E5AC4F7}" destId="{9C60ABAE-1D58-AC4C-9698-AEDEB3737670}" srcOrd="0" destOrd="0" presId="urn:microsoft.com/office/officeart/2005/8/layout/list1"/>
    <dgm:cxn modelId="{292555F0-BA9E-4EAD-ABD7-BAB8C8C760B5}" srcId="{61880E00-51BB-4D2B-817E-8F488A76279A}" destId="{6C09816F-B963-4355-8177-A85BC46530F5}" srcOrd="0" destOrd="0" parTransId="{ECAAA35F-4A8B-4F79-9BBF-CA66ADF004B9}" sibTransId="{38F7BCA7-F3DC-4319-AC88-437C009586E3}"/>
    <dgm:cxn modelId="{E87C92F0-6095-45B2-BD7A-8BD9A343CDB9}" srcId="{AC7D11DF-66B7-4998-8252-5BD011E1F785}" destId="{69ACA8A9-194C-4620-AF77-248C9E5AC4F7}" srcOrd="2" destOrd="0" parTransId="{AB283281-DF9F-4B59-9E0B-1D51C8334E1C}" sibTransId="{BB692BBC-51D5-45D0-8814-9D3EB0F107FF}"/>
    <dgm:cxn modelId="{39ADC4F3-1DBE-BE48-8400-CA4AE1EF7632}" type="presOf" srcId="{9F5A0FF2-0952-4A50-A428-AB8FD325A1A5}" destId="{C171B36F-EBC4-1541-B696-7CD09DA3FC35}" srcOrd="1" destOrd="0" presId="urn:microsoft.com/office/officeart/2005/8/layout/list1"/>
    <dgm:cxn modelId="{3A7F29F7-B9EC-F84A-9E03-751A6819160A}" type="presOf" srcId="{B5EF0C6D-CD7E-441E-87DB-5CDB98D62775}" destId="{E83B4895-6795-854E-9CE6-242269B1E7C5}" srcOrd="0" destOrd="0" presId="urn:microsoft.com/office/officeart/2005/8/layout/list1"/>
    <dgm:cxn modelId="{AF5FE57D-5EED-4F48-A19C-85F43CE4B503}" type="presParOf" srcId="{84B96E6C-7B85-4E43-AE47-56ABE40C9BC7}" destId="{15F509CB-7A35-7940-92DC-D5B6FE300C27}" srcOrd="0" destOrd="0" presId="urn:microsoft.com/office/officeart/2005/8/layout/list1"/>
    <dgm:cxn modelId="{89E38809-B02E-9045-9321-ED576E06D456}" type="presParOf" srcId="{15F509CB-7A35-7940-92DC-D5B6FE300C27}" destId="{EA71734F-02C0-564B-BFB2-27483AEF1055}" srcOrd="0" destOrd="0" presId="urn:microsoft.com/office/officeart/2005/8/layout/list1"/>
    <dgm:cxn modelId="{E1A5447E-3708-A140-9BE2-6315C18F09AC}" type="presParOf" srcId="{15F509CB-7A35-7940-92DC-D5B6FE300C27}" destId="{17F085C7-A57A-054E-8085-246A507982FA}" srcOrd="1" destOrd="0" presId="urn:microsoft.com/office/officeart/2005/8/layout/list1"/>
    <dgm:cxn modelId="{0376C7B4-5FF3-C44F-BB7E-37E2F193E5CC}" type="presParOf" srcId="{84B96E6C-7B85-4E43-AE47-56ABE40C9BC7}" destId="{FD5C629D-A837-5045-883A-4A1DCF1E4A38}" srcOrd="1" destOrd="0" presId="urn:microsoft.com/office/officeart/2005/8/layout/list1"/>
    <dgm:cxn modelId="{6CFB191B-5DC5-8243-BC23-C0C29E403026}" type="presParOf" srcId="{84B96E6C-7B85-4E43-AE47-56ABE40C9BC7}" destId="{ABED1E73-1EE2-B44C-AC6D-0665D8C83833}" srcOrd="2" destOrd="0" presId="urn:microsoft.com/office/officeart/2005/8/layout/list1"/>
    <dgm:cxn modelId="{8464C616-46F3-B445-A1B0-AF2CFBCB33DD}" type="presParOf" srcId="{84B96E6C-7B85-4E43-AE47-56ABE40C9BC7}" destId="{6B7DA2D8-C259-E245-8415-DD2AB799BC17}" srcOrd="3" destOrd="0" presId="urn:microsoft.com/office/officeart/2005/8/layout/list1"/>
    <dgm:cxn modelId="{340F807D-8565-8745-96CD-4DC7CEC079A2}" type="presParOf" srcId="{84B96E6C-7B85-4E43-AE47-56ABE40C9BC7}" destId="{E9D606EA-A6DE-B546-89B0-710079DFE0A7}" srcOrd="4" destOrd="0" presId="urn:microsoft.com/office/officeart/2005/8/layout/list1"/>
    <dgm:cxn modelId="{6AA98D1F-7EDB-7742-A08B-0A45792F2D55}" type="presParOf" srcId="{E9D606EA-A6DE-B546-89B0-710079DFE0A7}" destId="{8E419E0C-7E27-4E41-BCFE-A3337126F3D5}" srcOrd="0" destOrd="0" presId="urn:microsoft.com/office/officeart/2005/8/layout/list1"/>
    <dgm:cxn modelId="{9C8DD291-BD97-C74A-9E3E-F75EA109CAF7}" type="presParOf" srcId="{E9D606EA-A6DE-B546-89B0-710079DFE0A7}" destId="{C171B36F-EBC4-1541-B696-7CD09DA3FC35}" srcOrd="1" destOrd="0" presId="urn:microsoft.com/office/officeart/2005/8/layout/list1"/>
    <dgm:cxn modelId="{A265978B-3A9D-7D43-B529-55ABAE83E382}" type="presParOf" srcId="{84B96E6C-7B85-4E43-AE47-56ABE40C9BC7}" destId="{DB0AA625-60C0-3F49-8517-A356F3087906}" srcOrd="5" destOrd="0" presId="urn:microsoft.com/office/officeart/2005/8/layout/list1"/>
    <dgm:cxn modelId="{ABF84108-2281-754C-8E72-D8C8774BB39F}" type="presParOf" srcId="{84B96E6C-7B85-4E43-AE47-56ABE40C9BC7}" destId="{E83B4895-6795-854E-9CE6-242269B1E7C5}" srcOrd="6" destOrd="0" presId="urn:microsoft.com/office/officeart/2005/8/layout/list1"/>
    <dgm:cxn modelId="{4E42F251-A72B-7E4D-86F0-27A8C4663F34}" type="presParOf" srcId="{84B96E6C-7B85-4E43-AE47-56ABE40C9BC7}" destId="{02A8E5D5-DB77-914E-AE80-203CF22589EE}" srcOrd="7" destOrd="0" presId="urn:microsoft.com/office/officeart/2005/8/layout/list1"/>
    <dgm:cxn modelId="{060AF759-D29A-AD40-9F45-F19C38CA5E00}" type="presParOf" srcId="{84B96E6C-7B85-4E43-AE47-56ABE40C9BC7}" destId="{CA52251E-0CA6-624D-B5FB-D462CFA3DBC9}" srcOrd="8" destOrd="0" presId="urn:microsoft.com/office/officeart/2005/8/layout/list1"/>
    <dgm:cxn modelId="{C8AA8AED-0677-6D42-8A57-AEBC9C6ED794}" type="presParOf" srcId="{CA52251E-0CA6-624D-B5FB-D462CFA3DBC9}" destId="{9C60ABAE-1D58-AC4C-9698-AEDEB3737670}" srcOrd="0" destOrd="0" presId="urn:microsoft.com/office/officeart/2005/8/layout/list1"/>
    <dgm:cxn modelId="{9DD3B1A4-23B4-F043-B126-A4312456FF22}" type="presParOf" srcId="{CA52251E-0CA6-624D-B5FB-D462CFA3DBC9}" destId="{4EEF7C68-3696-3C4E-A005-1D18B95D3F21}" srcOrd="1" destOrd="0" presId="urn:microsoft.com/office/officeart/2005/8/layout/list1"/>
    <dgm:cxn modelId="{FF38E5CE-5970-674A-BE55-6DC2DB591D94}" type="presParOf" srcId="{84B96E6C-7B85-4E43-AE47-56ABE40C9BC7}" destId="{B956DB5B-367D-7949-ADA6-0F364D742DB4}" srcOrd="9" destOrd="0" presId="urn:microsoft.com/office/officeart/2005/8/layout/list1"/>
    <dgm:cxn modelId="{1F9DE7AF-DE49-294F-AADA-28CFDB7F9CC5}" type="presParOf" srcId="{84B96E6C-7B85-4E43-AE47-56ABE40C9BC7}" destId="{14130D8C-2DC9-2841-AFD0-4D8DCE226BCC}" srcOrd="10" destOrd="0" presId="urn:microsoft.com/office/officeart/2005/8/layout/list1"/>
    <dgm:cxn modelId="{E1F55308-5696-E64B-A183-E6CF81581F7E}" type="presParOf" srcId="{84B96E6C-7B85-4E43-AE47-56ABE40C9BC7}" destId="{13EF966E-F627-7B4A-AE9F-821217229D13}" srcOrd="11" destOrd="0" presId="urn:microsoft.com/office/officeart/2005/8/layout/list1"/>
    <dgm:cxn modelId="{4FB10691-B4D5-EA4F-8719-ABCC846D8FD9}" type="presParOf" srcId="{84B96E6C-7B85-4E43-AE47-56ABE40C9BC7}" destId="{20A44DA8-CB9B-E341-B513-FC62EE9A421D}" srcOrd="12" destOrd="0" presId="urn:microsoft.com/office/officeart/2005/8/layout/list1"/>
    <dgm:cxn modelId="{0D12A08E-46A2-FB4D-9D8F-C37885946E0F}" type="presParOf" srcId="{20A44DA8-CB9B-E341-B513-FC62EE9A421D}" destId="{4A2A33C6-282F-4243-9053-1DD2F96BA170}" srcOrd="0" destOrd="0" presId="urn:microsoft.com/office/officeart/2005/8/layout/list1"/>
    <dgm:cxn modelId="{AAE0BD17-2982-7546-9B28-4CE46AA875FB}" type="presParOf" srcId="{20A44DA8-CB9B-E341-B513-FC62EE9A421D}" destId="{39AB36CC-A282-084D-939E-5848C2BA222B}" srcOrd="1" destOrd="0" presId="urn:microsoft.com/office/officeart/2005/8/layout/list1"/>
    <dgm:cxn modelId="{1BF23534-0CD1-3141-AD20-58718747C948}" type="presParOf" srcId="{84B96E6C-7B85-4E43-AE47-56ABE40C9BC7}" destId="{6327FA65-129C-B247-AC64-2D1ABD5D797F}" srcOrd="13" destOrd="0" presId="urn:microsoft.com/office/officeart/2005/8/layout/list1"/>
    <dgm:cxn modelId="{6C9DD38F-C673-BA4B-953C-4DDFAD66B3D6}" type="presParOf" srcId="{84B96E6C-7B85-4E43-AE47-56ABE40C9BC7}" destId="{236847C1-FEB7-D244-AA8A-F5C13A8AAFB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7C3F22D-4507-4147-BAE6-25CEDCF9965E}" type="doc">
      <dgm:prSet loTypeId="urn:microsoft.com/office/officeart/2005/8/layout/hierarchy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B74E939-3E64-4D07-B809-574B6C35D868}">
      <dgm:prSet phldrT="[Text]"/>
      <dgm:spPr/>
      <dgm:t>
        <a:bodyPr/>
        <a:lstStyle/>
        <a:p>
          <a:r>
            <a:rPr lang="fr-FR" b="1" dirty="0"/>
            <a:t>Satisfaction du patient</a:t>
          </a:r>
          <a:endParaRPr lang="en-US" b="1" dirty="0"/>
        </a:p>
      </dgm:t>
    </dgm:pt>
    <dgm:pt modelId="{EA8646BF-58A4-466E-877F-F6AC536C3AC4}" type="parTrans" cxnId="{DEA88EDC-01ED-467F-BF16-3B5208B052E7}">
      <dgm:prSet/>
      <dgm:spPr/>
      <dgm:t>
        <a:bodyPr/>
        <a:lstStyle/>
        <a:p>
          <a:endParaRPr lang="en-US" b="1"/>
        </a:p>
      </dgm:t>
    </dgm:pt>
    <dgm:pt modelId="{22376D41-8EB0-4F40-9056-CBF99613B5C1}" type="sibTrans" cxnId="{DEA88EDC-01ED-467F-BF16-3B5208B052E7}">
      <dgm:prSet/>
      <dgm:spPr/>
      <dgm:t>
        <a:bodyPr/>
        <a:lstStyle/>
        <a:p>
          <a:endParaRPr lang="en-US" b="1"/>
        </a:p>
      </dgm:t>
    </dgm:pt>
    <dgm:pt modelId="{C91896BB-73C4-485B-969F-7A4B42E5AA23}">
      <dgm:prSet phldrT="[Text]"/>
      <dgm:spPr/>
      <dgm:t>
        <a:bodyPr/>
        <a:lstStyle/>
        <a:p>
          <a:r>
            <a:rPr lang="fr-FR" b="1" dirty="0"/>
            <a:t>Optique</a:t>
          </a:r>
          <a:endParaRPr lang="en-US" b="1" dirty="0"/>
        </a:p>
      </dgm:t>
    </dgm:pt>
    <dgm:pt modelId="{FAED2BD9-BC67-48A4-B2D6-465731A62909}" type="parTrans" cxnId="{DF9AD6D0-6252-4DDA-8FF3-B79F0F8FC5C6}">
      <dgm:prSet/>
      <dgm:spPr/>
      <dgm:t>
        <a:bodyPr/>
        <a:lstStyle/>
        <a:p>
          <a:endParaRPr lang="en-US" b="1"/>
        </a:p>
      </dgm:t>
    </dgm:pt>
    <dgm:pt modelId="{3305CBD7-917E-4F7B-B03A-885673007357}" type="sibTrans" cxnId="{DF9AD6D0-6252-4DDA-8FF3-B79F0F8FC5C6}">
      <dgm:prSet/>
      <dgm:spPr/>
      <dgm:t>
        <a:bodyPr/>
        <a:lstStyle/>
        <a:p>
          <a:endParaRPr lang="en-US" b="1"/>
        </a:p>
      </dgm:t>
    </dgm:pt>
    <dgm:pt modelId="{33D129A3-FAC1-4373-89DA-674CA4D54D3F}">
      <dgm:prSet phldrT="[Text]"/>
      <dgm:spPr/>
      <dgm:t>
        <a:bodyPr/>
        <a:lstStyle/>
        <a:p>
          <a:r>
            <a:rPr lang="fr-FR" b="1" dirty="0"/>
            <a:t>Cornée</a:t>
          </a:r>
          <a:endParaRPr lang="en-US" b="1" dirty="0"/>
        </a:p>
      </dgm:t>
    </dgm:pt>
    <dgm:pt modelId="{F5A97899-0A63-4664-9418-B605292ACC07}" type="parTrans" cxnId="{2969C56E-72A6-42F5-88A8-1663F37477B1}">
      <dgm:prSet/>
      <dgm:spPr/>
      <dgm:t>
        <a:bodyPr/>
        <a:lstStyle/>
        <a:p>
          <a:endParaRPr lang="en-US" b="1"/>
        </a:p>
      </dgm:t>
    </dgm:pt>
    <dgm:pt modelId="{8F160EF8-834B-4540-AD37-4FB60EC76164}" type="sibTrans" cxnId="{2969C56E-72A6-42F5-88A8-1663F37477B1}">
      <dgm:prSet/>
      <dgm:spPr/>
      <dgm:t>
        <a:bodyPr/>
        <a:lstStyle/>
        <a:p>
          <a:endParaRPr lang="en-US" b="1"/>
        </a:p>
      </dgm:t>
    </dgm:pt>
    <dgm:pt modelId="{BAE68FBF-076B-47FE-BF21-44C036CBEBF0}">
      <dgm:prSet phldrT="[Text]"/>
      <dgm:spPr/>
      <dgm:t>
        <a:bodyPr/>
        <a:lstStyle/>
        <a:p>
          <a:r>
            <a:rPr lang="fr-FR" b="1" dirty="0"/>
            <a:t>Neuropsychologie</a:t>
          </a:r>
          <a:endParaRPr lang="en-US" b="1" dirty="0"/>
        </a:p>
      </dgm:t>
    </dgm:pt>
    <dgm:pt modelId="{DA8AE17B-3773-4483-B36A-9041D0AE8528}" type="parTrans" cxnId="{2E25B425-BB9C-4B2F-B1A8-769C1B3673BE}">
      <dgm:prSet/>
      <dgm:spPr/>
      <dgm:t>
        <a:bodyPr/>
        <a:lstStyle/>
        <a:p>
          <a:endParaRPr lang="en-US" b="1"/>
        </a:p>
      </dgm:t>
    </dgm:pt>
    <dgm:pt modelId="{FD5C1CB8-5671-416E-96F5-26B418BE57BD}" type="sibTrans" cxnId="{2E25B425-BB9C-4B2F-B1A8-769C1B3673BE}">
      <dgm:prSet/>
      <dgm:spPr/>
      <dgm:t>
        <a:bodyPr/>
        <a:lstStyle/>
        <a:p>
          <a:endParaRPr lang="en-US" b="1"/>
        </a:p>
      </dgm:t>
    </dgm:pt>
    <dgm:pt modelId="{63118D36-8B10-4B1B-9934-3FBF2EC0CD6E}">
      <dgm:prSet phldrT="[Text]"/>
      <dgm:spPr/>
      <dgm:t>
        <a:bodyPr/>
        <a:lstStyle/>
        <a:p>
          <a:r>
            <a:rPr lang="fr-FR" b="1" dirty="0"/>
            <a:t>Attentes</a:t>
          </a:r>
          <a:endParaRPr lang="en-US" b="1" dirty="0"/>
        </a:p>
      </dgm:t>
    </dgm:pt>
    <dgm:pt modelId="{D5741BBF-4B7E-4CED-B577-60EACFAD58F5}" type="parTrans" cxnId="{B5F7A70A-60A0-431B-BC30-F94DA09E01B1}">
      <dgm:prSet/>
      <dgm:spPr/>
      <dgm:t>
        <a:bodyPr/>
        <a:lstStyle/>
        <a:p>
          <a:endParaRPr lang="en-US" b="1"/>
        </a:p>
      </dgm:t>
    </dgm:pt>
    <dgm:pt modelId="{A73D1C9C-CDB7-4E6F-9D5B-612885C5227F}" type="sibTrans" cxnId="{B5F7A70A-60A0-431B-BC30-F94DA09E01B1}">
      <dgm:prSet/>
      <dgm:spPr/>
      <dgm:t>
        <a:bodyPr/>
        <a:lstStyle/>
        <a:p>
          <a:endParaRPr lang="en-US" b="1"/>
        </a:p>
      </dgm:t>
    </dgm:pt>
    <dgm:pt modelId="{ED25AE13-21D1-4807-8231-58E3BA071BB6}">
      <dgm:prSet phldrT="[Text]"/>
      <dgm:spPr/>
      <dgm:t>
        <a:bodyPr/>
        <a:lstStyle/>
        <a:p>
          <a:r>
            <a:rPr lang="fr-FR" b="1" dirty="0"/>
            <a:t>Pupille</a:t>
          </a:r>
          <a:endParaRPr lang="en-US" b="1" dirty="0"/>
        </a:p>
      </dgm:t>
    </dgm:pt>
    <dgm:pt modelId="{C4D4E374-1500-4F1C-B8E2-F9DDACADD324}" type="parTrans" cxnId="{2379FCFC-5C44-4AAD-A681-C1BD2DE59050}">
      <dgm:prSet/>
      <dgm:spPr/>
      <dgm:t>
        <a:bodyPr/>
        <a:lstStyle/>
        <a:p>
          <a:endParaRPr lang="en-US" b="1"/>
        </a:p>
      </dgm:t>
    </dgm:pt>
    <dgm:pt modelId="{709EAA8A-30BA-4BBF-AC83-1A118183921F}" type="sibTrans" cxnId="{2379FCFC-5C44-4AAD-A681-C1BD2DE59050}">
      <dgm:prSet/>
      <dgm:spPr/>
      <dgm:t>
        <a:bodyPr/>
        <a:lstStyle/>
        <a:p>
          <a:endParaRPr lang="en-US" b="1"/>
        </a:p>
      </dgm:t>
    </dgm:pt>
    <dgm:pt modelId="{362C0269-A9F5-4F89-B333-F92AB33BAB84}">
      <dgm:prSet phldrT="[Text]"/>
      <dgm:spPr/>
      <dgm:t>
        <a:bodyPr/>
        <a:lstStyle/>
        <a:p>
          <a:r>
            <a:rPr lang="fr-FR" b="1"/>
            <a:t>Type de lentille</a:t>
          </a:r>
          <a:endParaRPr lang="en-US" b="1" dirty="0"/>
        </a:p>
      </dgm:t>
    </dgm:pt>
    <dgm:pt modelId="{3AB618C7-47E2-4B51-91E0-C48B88E2F147}" type="parTrans" cxnId="{C029DFDA-2631-40FF-AE21-2F66ACF302F2}">
      <dgm:prSet/>
      <dgm:spPr/>
      <dgm:t>
        <a:bodyPr/>
        <a:lstStyle/>
        <a:p>
          <a:endParaRPr lang="en-US" b="1"/>
        </a:p>
      </dgm:t>
    </dgm:pt>
    <dgm:pt modelId="{663E9F05-26EF-4011-8BC8-23677B031375}" type="sibTrans" cxnId="{C029DFDA-2631-40FF-AE21-2F66ACF302F2}">
      <dgm:prSet/>
      <dgm:spPr/>
      <dgm:t>
        <a:bodyPr/>
        <a:lstStyle/>
        <a:p>
          <a:endParaRPr lang="en-US" b="1"/>
        </a:p>
      </dgm:t>
    </dgm:pt>
    <dgm:pt modelId="{2D99298A-FBBE-4228-A8E9-82393B1AF8C1}">
      <dgm:prSet phldrT="[Text]"/>
      <dgm:spPr/>
      <dgm:t>
        <a:bodyPr/>
        <a:lstStyle/>
        <a:p>
          <a:r>
            <a:rPr lang="en-US" b="1" dirty="0"/>
            <a:t>Profile </a:t>
          </a:r>
          <a:r>
            <a:rPr lang="en-US" b="1" dirty="0" err="1"/>
            <a:t>psychologique</a:t>
          </a:r>
          <a:endParaRPr lang="en-US" b="1" dirty="0"/>
        </a:p>
      </dgm:t>
    </dgm:pt>
    <dgm:pt modelId="{AE81B462-026B-412B-ABB8-1CC1C9C515DB}" type="parTrans" cxnId="{16EF267D-9E7B-4A9E-BB23-1693923CB696}">
      <dgm:prSet/>
      <dgm:spPr/>
      <dgm:t>
        <a:bodyPr/>
        <a:lstStyle/>
        <a:p>
          <a:endParaRPr lang="en-US" b="1"/>
        </a:p>
      </dgm:t>
    </dgm:pt>
    <dgm:pt modelId="{5D4DEB83-D02D-4B28-AFFA-764474513188}" type="sibTrans" cxnId="{16EF267D-9E7B-4A9E-BB23-1693923CB696}">
      <dgm:prSet/>
      <dgm:spPr/>
      <dgm:t>
        <a:bodyPr/>
        <a:lstStyle/>
        <a:p>
          <a:endParaRPr lang="en-US" b="1"/>
        </a:p>
      </dgm:t>
    </dgm:pt>
    <dgm:pt modelId="{3ED44B8A-561C-4D86-9648-DAFC1355A2CC}">
      <dgm:prSet phldrT="[Text]"/>
      <dgm:spPr/>
      <dgm:t>
        <a:bodyPr/>
        <a:lstStyle/>
        <a:p>
          <a:r>
            <a:rPr lang="en-US" b="1" dirty="0"/>
            <a:t>Adaptation </a:t>
          </a:r>
          <a:r>
            <a:rPr lang="en-US" b="1" dirty="0" err="1"/>
            <a:t>neurologique</a:t>
          </a:r>
          <a:endParaRPr lang="en-US" b="1" dirty="0"/>
        </a:p>
      </dgm:t>
    </dgm:pt>
    <dgm:pt modelId="{8538D95B-6AC5-4463-8BC0-952ED89A0390}" type="parTrans" cxnId="{7FB8131B-A4F7-4DAE-B767-8EF26AAEEAF7}">
      <dgm:prSet/>
      <dgm:spPr/>
      <dgm:t>
        <a:bodyPr/>
        <a:lstStyle/>
        <a:p>
          <a:endParaRPr lang="en-US" b="1"/>
        </a:p>
      </dgm:t>
    </dgm:pt>
    <dgm:pt modelId="{A6A09635-34C5-4650-A44E-E090905D86EC}" type="sibTrans" cxnId="{7FB8131B-A4F7-4DAE-B767-8EF26AAEEAF7}">
      <dgm:prSet/>
      <dgm:spPr/>
      <dgm:t>
        <a:bodyPr/>
        <a:lstStyle/>
        <a:p>
          <a:endParaRPr lang="en-US" b="1"/>
        </a:p>
      </dgm:t>
    </dgm:pt>
    <dgm:pt modelId="{8749A2D7-A81B-4777-8C1F-61D72A12F04E}" type="pres">
      <dgm:prSet presAssocID="{B7C3F22D-4507-4147-BAE6-25CEDCF9965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FD84973-79A7-412E-9B11-C91433B03F49}" type="pres">
      <dgm:prSet presAssocID="{AB74E939-3E64-4D07-B809-574B6C35D868}" presName="hierRoot1" presStyleCnt="0"/>
      <dgm:spPr/>
    </dgm:pt>
    <dgm:pt modelId="{759DA05C-D64A-40ED-BD42-50709DCD3F4F}" type="pres">
      <dgm:prSet presAssocID="{AB74E939-3E64-4D07-B809-574B6C35D868}" presName="composite" presStyleCnt="0"/>
      <dgm:spPr/>
    </dgm:pt>
    <dgm:pt modelId="{2E027E62-3C4E-48F7-8680-3DE833820A72}" type="pres">
      <dgm:prSet presAssocID="{AB74E939-3E64-4D07-B809-574B6C35D868}" presName="background" presStyleLbl="node0" presStyleIdx="0" presStyleCnt="1"/>
      <dgm:spPr/>
    </dgm:pt>
    <dgm:pt modelId="{3830CF8C-7838-430D-852A-F05D0B3B6149}" type="pres">
      <dgm:prSet presAssocID="{AB74E939-3E64-4D07-B809-574B6C35D868}" presName="text" presStyleLbl="fgAcc0" presStyleIdx="0" presStyleCnt="1">
        <dgm:presLayoutVars>
          <dgm:chPref val="3"/>
        </dgm:presLayoutVars>
      </dgm:prSet>
      <dgm:spPr/>
    </dgm:pt>
    <dgm:pt modelId="{DB5314A1-D7D8-45C9-ADAF-D543F2E6F6B2}" type="pres">
      <dgm:prSet presAssocID="{AB74E939-3E64-4D07-B809-574B6C35D868}" presName="hierChild2" presStyleCnt="0"/>
      <dgm:spPr/>
    </dgm:pt>
    <dgm:pt modelId="{B7D0836C-DAB2-412D-9649-43EFBDA9763C}" type="pres">
      <dgm:prSet presAssocID="{FAED2BD9-BC67-48A4-B2D6-465731A62909}" presName="Name10" presStyleLbl="parChTrans1D2" presStyleIdx="0" presStyleCnt="2"/>
      <dgm:spPr/>
    </dgm:pt>
    <dgm:pt modelId="{94AE292C-B277-4F3F-A532-85CE2B98A569}" type="pres">
      <dgm:prSet presAssocID="{C91896BB-73C4-485B-969F-7A4B42E5AA23}" presName="hierRoot2" presStyleCnt="0"/>
      <dgm:spPr/>
    </dgm:pt>
    <dgm:pt modelId="{49550116-41C5-49CD-B94A-2637E7B470B9}" type="pres">
      <dgm:prSet presAssocID="{C91896BB-73C4-485B-969F-7A4B42E5AA23}" presName="composite2" presStyleCnt="0"/>
      <dgm:spPr/>
    </dgm:pt>
    <dgm:pt modelId="{5E238C43-B17D-4982-8463-D175DBFE5036}" type="pres">
      <dgm:prSet presAssocID="{C91896BB-73C4-485B-969F-7A4B42E5AA23}" presName="background2" presStyleLbl="node2" presStyleIdx="0" presStyleCnt="2"/>
      <dgm:spPr/>
    </dgm:pt>
    <dgm:pt modelId="{7CF7E07B-21A9-43DF-9656-CB9FD5609046}" type="pres">
      <dgm:prSet presAssocID="{C91896BB-73C4-485B-969F-7A4B42E5AA23}" presName="text2" presStyleLbl="fgAcc2" presStyleIdx="0" presStyleCnt="2">
        <dgm:presLayoutVars>
          <dgm:chPref val="3"/>
        </dgm:presLayoutVars>
      </dgm:prSet>
      <dgm:spPr/>
    </dgm:pt>
    <dgm:pt modelId="{D3ED3109-0493-4ED8-A560-B454C00E550D}" type="pres">
      <dgm:prSet presAssocID="{C91896BB-73C4-485B-969F-7A4B42E5AA23}" presName="hierChild3" presStyleCnt="0"/>
      <dgm:spPr/>
    </dgm:pt>
    <dgm:pt modelId="{09005C5F-DE3D-43D5-B4D0-9EAEAAF8BDFF}" type="pres">
      <dgm:prSet presAssocID="{F5A97899-0A63-4664-9418-B605292ACC07}" presName="Name17" presStyleLbl="parChTrans1D3" presStyleIdx="0" presStyleCnt="6"/>
      <dgm:spPr/>
    </dgm:pt>
    <dgm:pt modelId="{B96079F0-0B33-4C87-8A32-36222B75040E}" type="pres">
      <dgm:prSet presAssocID="{33D129A3-FAC1-4373-89DA-674CA4D54D3F}" presName="hierRoot3" presStyleCnt="0"/>
      <dgm:spPr/>
    </dgm:pt>
    <dgm:pt modelId="{3E95D5A6-1C1F-4A9F-9FE7-08E4A4747312}" type="pres">
      <dgm:prSet presAssocID="{33D129A3-FAC1-4373-89DA-674CA4D54D3F}" presName="composite3" presStyleCnt="0"/>
      <dgm:spPr/>
    </dgm:pt>
    <dgm:pt modelId="{9F34292B-F519-4D34-9496-5FD69D3DCF18}" type="pres">
      <dgm:prSet presAssocID="{33D129A3-FAC1-4373-89DA-674CA4D54D3F}" presName="background3" presStyleLbl="node3" presStyleIdx="0" presStyleCnt="6"/>
      <dgm:spPr/>
    </dgm:pt>
    <dgm:pt modelId="{6B687129-80D4-419A-B471-7100171C094B}" type="pres">
      <dgm:prSet presAssocID="{33D129A3-FAC1-4373-89DA-674CA4D54D3F}" presName="text3" presStyleLbl="fgAcc3" presStyleIdx="0" presStyleCnt="6">
        <dgm:presLayoutVars>
          <dgm:chPref val="3"/>
        </dgm:presLayoutVars>
      </dgm:prSet>
      <dgm:spPr/>
    </dgm:pt>
    <dgm:pt modelId="{F64403BF-B486-49F2-9A9F-649D190C8D31}" type="pres">
      <dgm:prSet presAssocID="{33D129A3-FAC1-4373-89DA-674CA4D54D3F}" presName="hierChild4" presStyleCnt="0"/>
      <dgm:spPr/>
    </dgm:pt>
    <dgm:pt modelId="{FF72508D-F4FC-4E3C-83DA-A9706FA9E164}" type="pres">
      <dgm:prSet presAssocID="{C4D4E374-1500-4F1C-B8E2-F9DDACADD324}" presName="Name17" presStyleLbl="parChTrans1D3" presStyleIdx="1" presStyleCnt="6"/>
      <dgm:spPr/>
    </dgm:pt>
    <dgm:pt modelId="{5CEB7646-9BC2-4012-8525-E8745E474BCA}" type="pres">
      <dgm:prSet presAssocID="{ED25AE13-21D1-4807-8231-58E3BA071BB6}" presName="hierRoot3" presStyleCnt="0"/>
      <dgm:spPr/>
    </dgm:pt>
    <dgm:pt modelId="{F41F49ED-2EC7-43F7-B890-DFEBDCA97D8B}" type="pres">
      <dgm:prSet presAssocID="{ED25AE13-21D1-4807-8231-58E3BA071BB6}" presName="composite3" presStyleCnt="0"/>
      <dgm:spPr/>
    </dgm:pt>
    <dgm:pt modelId="{3D4EE65E-051E-4D50-964B-FB5A69C385F1}" type="pres">
      <dgm:prSet presAssocID="{ED25AE13-21D1-4807-8231-58E3BA071BB6}" presName="background3" presStyleLbl="node3" presStyleIdx="1" presStyleCnt="6"/>
      <dgm:spPr/>
    </dgm:pt>
    <dgm:pt modelId="{7EB3B767-7EF7-4CF8-8F43-DB6414FAA4EC}" type="pres">
      <dgm:prSet presAssocID="{ED25AE13-21D1-4807-8231-58E3BA071BB6}" presName="text3" presStyleLbl="fgAcc3" presStyleIdx="1" presStyleCnt="6">
        <dgm:presLayoutVars>
          <dgm:chPref val="3"/>
        </dgm:presLayoutVars>
      </dgm:prSet>
      <dgm:spPr/>
    </dgm:pt>
    <dgm:pt modelId="{EF6B768A-C4A7-4689-9D74-A94D9674BE5A}" type="pres">
      <dgm:prSet presAssocID="{ED25AE13-21D1-4807-8231-58E3BA071BB6}" presName="hierChild4" presStyleCnt="0"/>
      <dgm:spPr/>
    </dgm:pt>
    <dgm:pt modelId="{30059167-CE56-455E-B313-0C6CD3F03DC0}" type="pres">
      <dgm:prSet presAssocID="{3AB618C7-47E2-4B51-91E0-C48B88E2F147}" presName="Name17" presStyleLbl="parChTrans1D3" presStyleIdx="2" presStyleCnt="6"/>
      <dgm:spPr/>
    </dgm:pt>
    <dgm:pt modelId="{679D87F1-469F-4BEB-86D4-F39F37DD547D}" type="pres">
      <dgm:prSet presAssocID="{362C0269-A9F5-4F89-B333-F92AB33BAB84}" presName="hierRoot3" presStyleCnt="0"/>
      <dgm:spPr/>
    </dgm:pt>
    <dgm:pt modelId="{B7C2F7D6-D2D4-43F7-8ED9-81C517E96722}" type="pres">
      <dgm:prSet presAssocID="{362C0269-A9F5-4F89-B333-F92AB33BAB84}" presName="composite3" presStyleCnt="0"/>
      <dgm:spPr/>
    </dgm:pt>
    <dgm:pt modelId="{FC2DCC10-BE3D-4969-BBDA-5594B1B527D9}" type="pres">
      <dgm:prSet presAssocID="{362C0269-A9F5-4F89-B333-F92AB33BAB84}" presName="background3" presStyleLbl="node3" presStyleIdx="2" presStyleCnt="6"/>
      <dgm:spPr/>
    </dgm:pt>
    <dgm:pt modelId="{AB6B379A-373B-46C4-AC85-9121D435A3B6}" type="pres">
      <dgm:prSet presAssocID="{362C0269-A9F5-4F89-B333-F92AB33BAB84}" presName="text3" presStyleLbl="fgAcc3" presStyleIdx="2" presStyleCnt="6">
        <dgm:presLayoutVars>
          <dgm:chPref val="3"/>
        </dgm:presLayoutVars>
      </dgm:prSet>
      <dgm:spPr/>
    </dgm:pt>
    <dgm:pt modelId="{2A47C1D4-8E70-494B-AD9B-55B4BD88C05F}" type="pres">
      <dgm:prSet presAssocID="{362C0269-A9F5-4F89-B333-F92AB33BAB84}" presName="hierChild4" presStyleCnt="0"/>
      <dgm:spPr/>
    </dgm:pt>
    <dgm:pt modelId="{43AA9FF0-7A2F-4808-956B-1B91AA8FF515}" type="pres">
      <dgm:prSet presAssocID="{DA8AE17B-3773-4483-B36A-9041D0AE8528}" presName="Name10" presStyleLbl="parChTrans1D2" presStyleIdx="1" presStyleCnt="2"/>
      <dgm:spPr/>
    </dgm:pt>
    <dgm:pt modelId="{CF65EBFC-FC5F-4EA7-8382-4AFF41EFBCA6}" type="pres">
      <dgm:prSet presAssocID="{BAE68FBF-076B-47FE-BF21-44C036CBEBF0}" presName="hierRoot2" presStyleCnt="0"/>
      <dgm:spPr/>
    </dgm:pt>
    <dgm:pt modelId="{D82B7E03-3246-4FC2-825E-4A3703EA1D23}" type="pres">
      <dgm:prSet presAssocID="{BAE68FBF-076B-47FE-BF21-44C036CBEBF0}" presName="composite2" presStyleCnt="0"/>
      <dgm:spPr/>
    </dgm:pt>
    <dgm:pt modelId="{79572930-D917-446B-B905-B24155813634}" type="pres">
      <dgm:prSet presAssocID="{BAE68FBF-076B-47FE-BF21-44C036CBEBF0}" presName="background2" presStyleLbl="node2" presStyleIdx="1" presStyleCnt="2"/>
      <dgm:spPr/>
    </dgm:pt>
    <dgm:pt modelId="{1257525D-4C80-4DC2-8803-9D7617D7392E}" type="pres">
      <dgm:prSet presAssocID="{BAE68FBF-076B-47FE-BF21-44C036CBEBF0}" presName="text2" presStyleLbl="fgAcc2" presStyleIdx="1" presStyleCnt="2">
        <dgm:presLayoutVars>
          <dgm:chPref val="3"/>
        </dgm:presLayoutVars>
      </dgm:prSet>
      <dgm:spPr/>
    </dgm:pt>
    <dgm:pt modelId="{B6EE625D-BB0A-4E45-ACCE-55EA493836AB}" type="pres">
      <dgm:prSet presAssocID="{BAE68FBF-076B-47FE-BF21-44C036CBEBF0}" presName="hierChild3" presStyleCnt="0"/>
      <dgm:spPr/>
    </dgm:pt>
    <dgm:pt modelId="{03E0C0B9-23D1-4D29-A483-69BACC8215FC}" type="pres">
      <dgm:prSet presAssocID="{D5741BBF-4B7E-4CED-B577-60EACFAD58F5}" presName="Name17" presStyleLbl="parChTrans1D3" presStyleIdx="3" presStyleCnt="6"/>
      <dgm:spPr/>
    </dgm:pt>
    <dgm:pt modelId="{DD9CC913-57C6-4C57-8611-DD3C1FE3582D}" type="pres">
      <dgm:prSet presAssocID="{63118D36-8B10-4B1B-9934-3FBF2EC0CD6E}" presName="hierRoot3" presStyleCnt="0"/>
      <dgm:spPr/>
    </dgm:pt>
    <dgm:pt modelId="{88EF903D-D717-45F3-B596-965B6D5731FD}" type="pres">
      <dgm:prSet presAssocID="{63118D36-8B10-4B1B-9934-3FBF2EC0CD6E}" presName="composite3" presStyleCnt="0"/>
      <dgm:spPr/>
    </dgm:pt>
    <dgm:pt modelId="{C110FDEF-510A-4215-8A46-5609EE4172C6}" type="pres">
      <dgm:prSet presAssocID="{63118D36-8B10-4B1B-9934-3FBF2EC0CD6E}" presName="background3" presStyleLbl="node3" presStyleIdx="3" presStyleCnt="6"/>
      <dgm:spPr/>
    </dgm:pt>
    <dgm:pt modelId="{72A11A66-6DA9-4296-A7D1-4529EB245C30}" type="pres">
      <dgm:prSet presAssocID="{63118D36-8B10-4B1B-9934-3FBF2EC0CD6E}" presName="text3" presStyleLbl="fgAcc3" presStyleIdx="3" presStyleCnt="6">
        <dgm:presLayoutVars>
          <dgm:chPref val="3"/>
        </dgm:presLayoutVars>
      </dgm:prSet>
      <dgm:spPr/>
    </dgm:pt>
    <dgm:pt modelId="{6C9E9D58-639C-42D9-BAAB-1B63E6899BD3}" type="pres">
      <dgm:prSet presAssocID="{63118D36-8B10-4B1B-9934-3FBF2EC0CD6E}" presName="hierChild4" presStyleCnt="0"/>
      <dgm:spPr/>
    </dgm:pt>
    <dgm:pt modelId="{507BD160-7C73-4B05-83C5-9F30C07BBD14}" type="pres">
      <dgm:prSet presAssocID="{AE81B462-026B-412B-ABB8-1CC1C9C515DB}" presName="Name17" presStyleLbl="parChTrans1D3" presStyleIdx="4" presStyleCnt="6"/>
      <dgm:spPr/>
    </dgm:pt>
    <dgm:pt modelId="{5143FB9F-B0FF-430A-84AF-956F240D6684}" type="pres">
      <dgm:prSet presAssocID="{2D99298A-FBBE-4228-A8E9-82393B1AF8C1}" presName="hierRoot3" presStyleCnt="0"/>
      <dgm:spPr/>
    </dgm:pt>
    <dgm:pt modelId="{548A3CAD-EE06-41AE-BE7B-48BAEDD6177E}" type="pres">
      <dgm:prSet presAssocID="{2D99298A-FBBE-4228-A8E9-82393B1AF8C1}" presName="composite3" presStyleCnt="0"/>
      <dgm:spPr/>
    </dgm:pt>
    <dgm:pt modelId="{69F93E2E-9D64-46C7-85F2-1E0B8745DA77}" type="pres">
      <dgm:prSet presAssocID="{2D99298A-FBBE-4228-A8E9-82393B1AF8C1}" presName="background3" presStyleLbl="node3" presStyleIdx="4" presStyleCnt="6"/>
      <dgm:spPr/>
    </dgm:pt>
    <dgm:pt modelId="{E8B90E8D-1F7E-418F-9F81-17CECADC0582}" type="pres">
      <dgm:prSet presAssocID="{2D99298A-FBBE-4228-A8E9-82393B1AF8C1}" presName="text3" presStyleLbl="fgAcc3" presStyleIdx="4" presStyleCnt="6">
        <dgm:presLayoutVars>
          <dgm:chPref val="3"/>
        </dgm:presLayoutVars>
      </dgm:prSet>
      <dgm:spPr/>
    </dgm:pt>
    <dgm:pt modelId="{108AE36A-22EA-49AB-913D-92D80CE31DAA}" type="pres">
      <dgm:prSet presAssocID="{2D99298A-FBBE-4228-A8E9-82393B1AF8C1}" presName="hierChild4" presStyleCnt="0"/>
      <dgm:spPr/>
    </dgm:pt>
    <dgm:pt modelId="{D146BA1B-5513-45AD-A13A-58E938752258}" type="pres">
      <dgm:prSet presAssocID="{8538D95B-6AC5-4463-8BC0-952ED89A0390}" presName="Name17" presStyleLbl="parChTrans1D3" presStyleIdx="5" presStyleCnt="6"/>
      <dgm:spPr/>
    </dgm:pt>
    <dgm:pt modelId="{2F0F2892-2140-4317-B21D-ECCBF89EAC54}" type="pres">
      <dgm:prSet presAssocID="{3ED44B8A-561C-4D86-9648-DAFC1355A2CC}" presName="hierRoot3" presStyleCnt="0"/>
      <dgm:spPr/>
    </dgm:pt>
    <dgm:pt modelId="{80DB8619-6AB5-4F2F-B65F-00FC57DD719F}" type="pres">
      <dgm:prSet presAssocID="{3ED44B8A-561C-4D86-9648-DAFC1355A2CC}" presName="composite3" presStyleCnt="0"/>
      <dgm:spPr/>
    </dgm:pt>
    <dgm:pt modelId="{06035A48-3970-4FBB-AB7E-86A722B2F862}" type="pres">
      <dgm:prSet presAssocID="{3ED44B8A-561C-4D86-9648-DAFC1355A2CC}" presName="background3" presStyleLbl="node3" presStyleIdx="5" presStyleCnt="6"/>
      <dgm:spPr/>
    </dgm:pt>
    <dgm:pt modelId="{DFAD3B86-6005-418B-BD50-DF746BFA991A}" type="pres">
      <dgm:prSet presAssocID="{3ED44B8A-561C-4D86-9648-DAFC1355A2CC}" presName="text3" presStyleLbl="fgAcc3" presStyleIdx="5" presStyleCnt="6">
        <dgm:presLayoutVars>
          <dgm:chPref val="3"/>
        </dgm:presLayoutVars>
      </dgm:prSet>
      <dgm:spPr/>
    </dgm:pt>
    <dgm:pt modelId="{D4BABBE3-0DB3-4912-A4E1-6FC84CCDA213}" type="pres">
      <dgm:prSet presAssocID="{3ED44B8A-561C-4D86-9648-DAFC1355A2CC}" presName="hierChild4" presStyleCnt="0"/>
      <dgm:spPr/>
    </dgm:pt>
  </dgm:ptLst>
  <dgm:cxnLst>
    <dgm:cxn modelId="{B5F7A70A-60A0-431B-BC30-F94DA09E01B1}" srcId="{BAE68FBF-076B-47FE-BF21-44C036CBEBF0}" destId="{63118D36-8B10-4B1B-9934-3FBF2EC0CD6E}" srcOrd="0" destOrd="0" parTransId="{D5741BBF-4B7E-4CED-B577-60EACFAD58F5}" sibTransId="{A73D1C9C-CDB7-4E6F-9D5B-612885C5227F}"/>
    <dgm:cxn modelId="{D34FB915-7309-420C-A6EA-9B210C422F22}" type="presOf" srcId="{ED25AE13-21D1-4807-8231-58E3BA071BB6}" destId="{7EB3B767-7EF7-4CF8-8F43-DB6414FAA4EC}" srcOrd="0" destOrd="0" presId="urn:microsoft.com/office/officeart/2005/8/layout/hierarchy1"/>
    <dgm:cxn modelId="{FE912F1A-4D0F-424C-8D7F-B85F88670229}" type="presOf" srcId="{AB74E939-3E64-4D07-B809-574B6C35D868}" destId="{3830CF8C-7838-430D-852A-F05D0B3B6149}" srcOrd="0" destOrd="0" presId="urn:microsoft.com/office/officeart/2005/8/layout/hierarchy1"/>
    <dgm:cxn modelId="{7FB8131B-A4F7-4DAE-B767-8EF26AAEEAF7}" srcId="{BAE68FBF-076B-47FE-BF21-44C036CBEBF0}" destId="{3ED44B8A-561C-4D86-9648-DAFC1355A2CC}" srcOrd="2" destOrd="0" parTransId="{8538D95B-6AC5-4463-8BC0-952ED89A0390}" sibTransId="{A6A09635-34C5-4650-A44E-E090905D86EC}"/>
    <dgm:cxn modelId="{151C5B1B-F68D-4D01-9FD7-4BCEB3F8A3D3}" type="presOf" srcId="{B7C3F22D-4507-4147-BAE6-25CEDCF9965E}" destId="{8749A2D7-A81B-4777-8C1F-61D72A12F04E}" srcOrd="0" destOrd="0" presId="urn:microsoft.com/office/officeart/2005/8/layout/hierarchy1"/>
    <dgm:cxn modelId="{F455601E-C29C-49EA-8D34-92F3456B9A68}" type="presOf" srcId="{3AB618C7-47E2-4B51-91E0-C48B88E2F147}" destId="{30059167-CE56-455E-B313-0C6CD3F03DC0}" srcOrd="0" destOrd="0" presId="urn:microsoft.com/office/officeart/2005/8/layout/hierarchy1"/>
    <dgm:cxn modelId="{98E0EA23-9D51-43AC-BA93-ED8F3441CB23}" type="presOf" srcId="{63118D36-8B10-4B1B-9934-3FBF2EC0CD6E}" destId="{72A11A66-6DA9-4296-A7D1-4529EB245C30}" srcOrd="0" destOrd="0" presId="urn:microsoft.com/office/officeart/2005/8/layout/hierarchy1"/>
    <dgm:cxn modelId="{2E25B425-BB9C-4B2F-B1A8-769C1B3673BE}" srcId="{AB74E939-3E64-4D07-B809-574B6C35D868}" destId="{BAE68FBF-076B-47FE-BF21-44C036CBEBF0}" srcOrd="1" destOrd="0" parTransId="{DA8AE17B-3773-4483-B36A-9041D0AE8528}" sibTransId="{FD5C1CB8-5671-416E-96F5-26B418BE57BD}"/>
    <dgm:cxn modelId="{2B489533-6DC5-4EC6-8AA2-0E3F0A99B05E}" type="presOf" srcId="{DA8AE17B-3773-4483-B36A-9041D0AE8528}" destId="{43AA9FF0-7A2F-4808-956B-1B91AA8FF515}" srcOrd="0" destOrd="0" presId="urn:microsoft.com/office/officeart/2005/8/layout/hierarchy1"/>
    <dgm:cxn modelId="{153BD05B-CC1C-4F03-82C0-6762C86AAED0}" type="presOf" srcId="{FAED2BD9-BC67-48A4-B2D6-465731A62909}" destId="{B7D0836C-DAB2-412D-9649-43EFBDA9763C}" srcOrd="0" destOrd="0" presId="urn:microsoft.com/office/officeart/2005/8/layout/hierarchy1"/>
    <dgm:cxn modelId="{D87B7361-EFC6-4E4A-8D22-EA7EAED8CF29}" type="presOf" srcId="{8538D95B-6AC5-4463-8BC0-952ED89A0390}" destId="{D146BA1B-5513-45AD-A13A-58E938752258}" srcOrd="0" destOrd="0" presId="urn:microsoft.com/office/officeart/2005/8/layout/hierarchy1"/>
    <dgm:cxn modelId="{41FA3148-3ADF-4AC4-ACD9-FBF6C4885D7B}" type="presOf" srcId="{AE81B462-026B-412B-ABB8-1CC1C9C515DB}" destId="{507BD160-7C73-4B05-83C5-9F30C07BBD14}" srcOrd="0" destOrd="0" presId="urn:microsoft.com/office/officeart/2005/8/layout/hierarchy1"/>
    <dgm:cxn modelId="{2969C56E-72A6-42F5-88A8-1663F37477B1}" srcId="{C91896BB-73C4-485B-969F-7A4B42E5AA23}" destId="{33D129A3-FAC1-4373-89DA-674CA4D54D3F}" srcOrd="0" destOrd="0" parTransId="{F5A97899-0A63-4664-9418-B605292ACC07}" sibTransId="{8F160EF8-834B-4540-AD37-4FB60EC76164}"/>
    <dgm:cxn modelId="{C13AE14F-4DFA-46F9-93AC-9B75130585DE}" type="presOf" srcId="{C91896BB-73C4-485B-969F-7A4B42E5AA23}" destId="{7CF7E07B-21A9-43DF-9656-CB9FD5609046}" srcOrd="0" destOrd="0" presId="urn:microsoft.com/office/officeart/2005/8/layout/hierarchy1"/>
    <dgm:cxn modelId="{16EF267D-9E7B-4A9E-BB23-1693923CB696}" srcId="{BAE68FBF-076B-47FE-BF21-44C036CBEBF0}" destId="{2D99298A-FBBE-4228-A8E9-82393B1AF8C1}" srcOrd="1" destOrd="0" parTransId="{AE81B462-026B-412B-ABB8-1CC1C9C515DB}" sibTransId="{5D4DEB83-D02D-4B28-AFFA-764474513188}"/>
    <dgm:cxn modelId="{430AAF80-021F-417B-B376-3944BC140E52}" type="presOf" srcId="{BAE68FBF-076B-47FE-BF21-44C036CBEBF0}" destId="{1257525D-4C80-4DC2-8803-9D7617D7392E}" srcOrd="0" destOrd="0" presId="urn:microsoft.com/office/officeart/2005/8/layout/hierarchy1"/>
    <dgm:cxn modelId="{4F40C582-104C-4503-8B7E-0173B9FAFCF8}" type="presOf" srcId="{362C0269-A9F5-4F89-B333-F92AB33BAB84}" destId="{AB6B379A-373B-46C4-AC85-9121D435A3B6}" srcOrd="0" destOrd="0" presId="urn:microsoft.com/office/officeart/2005/8/layout/hierarchy1"/>
    <dgm:cxn modelId="{9C59F2A3-2450-4540-9202-F41D266B2DA3}" type="presOf" srcId="{C4D4E374-1500-4F1C-B8E2-F9DDACADD324}" destId="{FF72508D-F4FC-4E3C-83DA-A9706FA9E164}" srcOrd="0" destOrd="0" presId="urn:microsoft.com/office/officeart/2005/8/layout/hierarchy1"/>
    <dgm:cxn modelId="{39070FAA-B843-406E-B8FE-FF281CEDB74A}" type="presOf" srcId="{2D99298A-FBBE-4228-A8E9-82393B1AF8C1}" destId="{E8B90E8D-1F7E-418F-9F81-17CECADC0582}" srcOrd="0" destOrd="0" presId="urn:microsoft.com/office/officeart/2005/8/layout/hierarchy1"/>
    <dgm:cxn modelId="{8D7AFAB7-F5A5-4561-8AA9-B5446BE200B6}" type="presOf" srcId="{33D129A3-FAC1-4373-89DA-674CA4D54D3F}" destId="{6B687129-80D4-419A-B471-7100171C094B}" srcOrd="0" destOrd="0" presId="urn:microsoft.com/office/officeart/2005/8/layout/hierarchy1"/>
    <dgm:cxn modelId="{0F3698CA-F9F2-4B1D-BB09-89CE8DC64598}" type="presOf" srcId="{3ED44B8A-561C-4D86-9648-DAFC1355A2CC}" destId="{DFAD3B86-6005-418B-BD50-DF746BFA991A}" srcOrd="0" destOrd="0" presId="urn:microsoft.com/office/officeart/2005/8/layout/hierarchy1"/>
    <dgm:cxn modelId="{DF9AD6D0-6252-4DDA-8FF3-B79F0F8FC5C6}" srcId="{AB74E939-3E64-4D07-B809-574B6C35D868}" destId="{C91896BB-73C4-485B-969F-7A4B42E5AA23}" srcOrd="0" destOrd="0" parTransId="{FAED2BD9-BC67-48A4-B2D6-465731A62909}" sibTransId="{3305CBD7-917E-4F7B-B03A-885673007357}"/>
    <dgm:cxn modelId="{C029DFDA-2631-40FF-AE21-2F66ACF302F2}" srcId="{C91896BB-73C4-485B-969F-7A4B42E5AA23}" destId="{362C0269-A9F5-4F89-B333-F92AB33BAB84}" srcOrd="2" destOrd="0" parTransId="{3AB618C7-47E2-4B51-91E0-C48B88E2F147}" sibTransId="{663E9F05-26EF-4011-8BC8-23677B031375}"/>
    <dgm:cxn modelId="{DEA88EDC-01ED-467F-BF16-3B5208B052E7}" srcId="{B7C3F22D-4507-4147-BAE6-25CEDCF9965E}" destId="{AB74E939-3E64-4D07-B809-574B6C35D868}" srcOrd="0" destOrd="0" parTransId="{EA8646BF-58A4-466E-877F-F6AC536C3AC4}" sibTransId="{22376D41-8EB0-4F40-9056-CBF99613B5C1}"/>
    <dgm:cxn modelId="{55D631F1-BF06-47DC-8F2B-33762CE62E89}" type="presOf" srcId="{D5741BBF-4B7E-4CED-B577-60EACFAD58F5}" destId="{03E0C0B9-23D1-4D29-A483-69BACC8215FC}" srcOrd="0" destOrd="0" presId="urn:microsoft.com/office/officeart/2005/8/layout/hierarchy1"/>
    <dgm:cxn modelId="{C781FFF4-F527-4805-9FC6-B19197271E58}" type="presOf" srcId="{F5A97899-0A63-4664-9418-B605292ACC07}" destId="{09005C5F-DE3D-43D5-B4D0-9EAEAAF8BDFF}" srcOrd="0" destOrd="0" presId="urn:microsoft.com/office/officeart/2005/8/layout/hierarchy1"/>
    <dgm:cxn modelId="{2379FCFC-5C44-4AAD-A681-C1BD2DE59050}" srcId="{C91896BB-73C4-485B-969F-7A4B42E5AA23}" destId="{ED25AE13-21D1-4807-8231-58E3BA071BB6}" srcOrd="1" destOrd="0" parTransId="{C4D4E374-1500-4F1C-B8E2-F9DDACADD324}" sibTransId="{709EAA8A-30BA-4BBF-AC83-1A118183921F}"/>
    <dgm:cxn modelId="{4BF4A6C6-B28C-4342-B108-356DCD03C424}" type="presParOf" srcId="{8749A2D7-A81B-4777-8C1F-61D72A12F04E}" destId="{6FD84973-79A7-412E-9B11-C91433B03F49}" srcOrd="0" destOrd="0" presId="urn:microsoft.com/office/officeart/2005/8/layout/hierarchy1"/>
    <dgm:cxn modelId="{82EBB842-59AB-4B95-B3A2-EF43977AE47B}" type="presParOf" srcId="{6FD84973-79A7-412E-9B11-C91433B03F49}" destId="{759DA05C-D64A-40ED-BD42-50709DCD3F4F}" srcOrd="0" destOrd="0" presId="urn:microsoft.com/office/officeart/2005/8/layout/hierarchy1"/>
    <dgm:cxn modelId="{DE0F1937-AFAF-4AFC-AAF4-7472CA179DF9}" type="presParOf" srcId="{759DA05C-D64A-40ED-BD42-50709DCD3F4F}" destId="{2E027E62-3C4E-48F7-8680-3DE833820A72}" srcOrd="0" destOrd="0" presId="urn:microsoft.com/office/officeart/2005/8/layout/hierarchy1"/>
    <dgm:cxn modelId="{8597EC28-34B0-4E5B-A0B2-4E6162E19045}" type="presParOf" srcId="{759DA05C-D64A-40ED-BD42-50709DCD3F4F}" destId="{3830CF8C-7838-430D-852A-F05D0B3B6149}" srcOrd="1" destOrd="0" presId="urn:microsoft.com/office/officeart/2005/8/layout/hierarchy1"/>
    <dgm:cxn modelId="{088A4F40-48DF-4122-849C-7C1767087E7F}" type="presParOf" srcId="{6FD84973-79A7-412E-9B11-C91433B03F49}" destId="{DB5314A1-D7D8-45C9-ADAF-D543F2E6F6B2}" srcOrd="1" destOrd="0" presId="urn:microsoft.com/office/officeart/2005/8/layout/hierarchy1"/>
    <dgm:cxn modelId="{8C44505B-AB4F-46A6-99AB-107AE3D3EB94}" type="presParOf" srcId="{DB5314A1-D7D8-45C9-ADAF-D543F2E6F6B2}" destId="{B7D0836C-DAB2-412D-9649-43EFBDA9763C}" srcOrd="0" destOrd="0" presId="urn:microsoft.com/office/officeart/2005/8/layout/hierarchy1"/>
    <dgm:cxn modelId="{B8A6E773-33C5-48D9-B619-0CFE94E80353}" type="presParOf" srcId="{DB5314A1-D7D8-45C9-ADAF-D543F2E6F6B2}" destId="{94AE292C-B277-4F3F-A532-85CE2B98A569}" srcOrd="1" destOrd="0" presId="urn:microsoft.com/office/officeart/2005/8/layout/hierarchy1"/>
    <dgm:cxn modelId="{8A864A21-F91A-4A02-9D7A-DDBD6979C96A}" type="presParOf" srcId="{94AE292C-B277-4F3F-A532-85CE2B98A569}" destId="{49550116-41C5-49CD-B94A-2637E7B470B9}" srcOrd="0" destOrd="0" presId="urn:microsoft.com/office/officeart/2005/8/layout/hierarchy1"/>
    <dgm:cxn modelId="{40F662DA-5A51-4DD4-A76C-6D2488C50985}" type="presParOf" srcId="{49550116-41C5-49CD-B94A-2637E7B470B9}" destId="{5E238C43-B17D-4982-8463-D175DBFE5036}" srcOrd="0" destOrd="0" presId="urn:microsoft.com/office/officeart/2005/8/layout/hierarchy1"/>
    <dgm:cxn modelId="{2DECAB46-83EF-4365-863A-EAFFBB57F7FE}" type="presParOf" srcId="{49550116-41C5-49CD-B94A-2637E7B470B9}" destId="{7CF7E07B-21A9-43DF-9656-CB9FD5609046}" srcOrd="1" destOrd="0" presId="urn:microsoft.com/office/officeart/2005/8/layout/hierarchy1"/>
    <dgm:cxn modelId="{8D8633A1-1A37-44FC-BB7B-E01168396D18}" type="presParOf" srcId="{94AE292C-B277-4F3F-A532-85CE2B98A569}" destId="{D3ED3109-0493-4ED8-A560-B454C00E550D}" srcOrd="1" destOrd="0" presId="urn:microsoft.com/office/officeart/2005/8/layout/hierarchy1"/>
    <dgm:cxn modelId="{4FE30538-9AA2-4A7D-AE25-981550432480}" type="presParOf" srcId="{D3ED3109-0493-4ED8-A560-B454C00E550D}" destId="{09005C5F-DE3D-43D5-B4D0-9EAEAAF8BDFF}" srcOrd="0" destOrd="0" presId="urn:microsoft.com/office/officeart/2005/8/layout/hierarchy1"/>
    <dgm:cxn modelId="{1C345A6D-F2F0-4690-9CCD-E2A0A55AE431}" type="presParOf" srcId="{D3ED3109-0493-4ED8-A560-B454C00E550D}" destId="{B96079F0-0B33-4C87-8A32-36222B75040E}" srcOrd="1" destOrd="0" presId="urn:microsoft.com/office/officeart/2005/8/layout/hierarchy1"/>
    <dgm:cxn modelId="{3A11F4D8-D8E3-4510-85CA-387581FCA575}" type="presParOf" srcId="{B96079F0-0B33-4C87-8A32-36222B75040E}" destId="{3E95D5A6-1C1F-4A9F-9FE7-08E4A4747312}" srcOrd="0" destOrd="0" presId="urn:microsoft.com/office/officeart/2005/8/layout/hierarchy1"/>
    <dgm:cxn modelId="{6CE7F0D7-6EAF-4FDE-BDF9-65BC0A3E0179}" type="presParOf" srcId="{3E95D5A6-1C1F-4A9F-9FE7-08E4A4747312}" destId="{9F34292B-F519-4D34-9496-5FD69D3DCF18}" srcOrd="0" destOrd="0" presId="urn:microsoft.com/office/officeart/2005/8/layout/hierarchy1"/>
    <dgm:cxn modelId="{E7835F18-BA81-45E6-8FE3-D211E45FCAC8}" type="presParOf" srcId="{3E95D5A6-1C1F-4A9F-9FE7-08E4A4747312}" destId="{6B687129-80D4-419A-B471-7100171C094B}" srcOrd="1" destOrd="0" presId="urn:microsoft.com/office/officeart/2005/8/layout/hierarchy1"/>
    <dgm:cxn modelId="{2D7E2F0B-4D8D-4987-BCAD-1E0AC746FFC2}" type="presParOf" srcId="{B96079F0-0B33-4C87-8A32-36222B75040E}" destId="{F64403BF-B486-49F2-9A9F-649D190C8D31}" srcOrd="1" destOrd="0" presId="urn:microsoft.com/office/officeart/2005/8/layout/hierarchy1"/>
    <dgm:cxn modelId="{77CCE06C-83E3-4C7B-911E-A549F7F2C2F9}" type="presParOf" srcId="{D3ED3109-0493-4ED8-A560-B454C00E550D}" destId="{FF72508D-F4FC-4E3C-83DA-A9706FA9E164}" srcOrd="2" destOrd="0" presId="urn:microsoft.com/office/officeart/2005/8/layout/hierarchy1"/>
    <dgm:cxn modelId="{162F5029-867B-4325-B7B3-63FE2B61B68C}" type="presParOf" srcId="{D3ED3109-0493-4ED8-A560-B454C00E550D}" destId="{5CEB7646-9BC2-4012-8525-E8745E474BCA}" srcOrd="3" destOrd="0" presId="urn:microsoft.com/office/officeart/2005/8/layout/hierarchy1"/>
    <dgm:cxn modelId="{1A2A48AE-CAE8-4617-AEC3-6E8D176B6D96}" type="presParOf" srcId="{5CEB7646-9BC2-4012-8525-E8745E474BCA}" destId="{F41F49ED-2EC7-43F7-B890-DFEBDCA97D8B}" srcOrd="0" destOrd="0" presId="urn:microsoft.com/office/officeart/2005/8/layout/hierarchy1"/>
    <dgm:cxn modelId="{F58F8837-24B3-4314-949E-FBA12F0DE46D}" type="presParOf" srcId="{F41F49ED-2EC7-43F7-B890-DFEBDCA97D8B}" destId="{3D4EE65E-051E-4D50-964B-FB5A69C385F1}" srcOrd="0" destOrd="0" presId="urn:microsoft.com/office/officeart/2005/8/layout/hierarchy1"/>
    <dgm:cxn modelId="{85C7150D-12B9-4CD9-97E6-F6F3F1D908B1}" type="presParOf" srcId="{F41F49ED-2EC7-43F7-B890-DFEBDCA97D8B}" destId="{7EB3B767-7EF7-4CF8-8F43-DB6414FAA4EC}" srcOrd="1" destOrd="0" presId="urn:microsoft.com/office/officeart/2005/8/layout/hierarchy1"/>
    <dgm:cxn modelId="{A21E292E-CDBE-4E44-BADC-4EE2668296A3}" type="presParOf" srcId="{5CEB7646-9BC2-4012-8525-E8745E474BCA}" destId="{EF6B768A-C4A7-4689-9D74-A94D9674BE5A}" srcOrd="1" destOrd="0" presId="urn:microsoft.com/office/officeart/2005/8/layout/hierarchy1"/>
    <dgm:cxn modelId="{258DAC6F-DA21-4EB1-8C17-BA3838800239}" type="presParOf" srcId="{D3ED3109-0493-4ED8-A560-B454C00E550D}" destId="{30059167-CE56-455E-B313-0C6CD3F03DC0}" srcOrd="4" destOrd="0" presId="urn:microsoft.com/office/officeart/2005/8/layout/hierarchy1"/>
    <dgm:cxn modelId="{8143953B-498C-4D19-B793-83FA5B036A67}" type="presParOf" srcId="{D3ED3109-0493-4ED8-A560-B454C00E550D}" destId="{679D87F1-469F-4BEB-86D4-F39F37DD547D}" srcOrd="5" destOrd="0" presId="urn:microsoft.com/office/officeart/2005/8/layout/hierarchy1"/>
    <dgm:cxn modelId="{2FC4BF1B-7F0C-4208-B0E1-DBF03A92B7E1}" type="presParOf" srcId="{679D87F1-469F-4BEB-86D4-F39F37DD547D}" destId="{B7C2F7D6-D2D4-43F7-8ED9-81C517E96722}" srcOrd="0" destOrd="0" presId="urn:microsoft.com/office/officeart/2005/8/layout/hierarchy1"/>
    <dgm:cxn modelId="{6009A24B-03E0-4519-BA21-6F419AE45AFC}" type="presParOf" srcId="{B7C2F7D6-D2D4-43F7-8ED9-81C517E96722}" destId="{FC2DCC10-BE3D-4969-BBDA-5594B1B527D9}" srcOrd="0" destOrd="0" presId="urn:microsoft.com/office/officeart/2005/8/layout/hierarchy1"/>
    <dgm:cxn modelId="{65FDF06C-772C-4217-8FA1-106BF6DE6C6C}" type="presParOf" srcId="{B7C2F7D6-D2D4-43F7-8ED9-81C517E96722}" destId="{AB6B379A-373B-46C4-AC85-9121D435A3B6}" srcOrd="1" destOrd="0" presId="urn:microsoft.com/office/officeart/2005/8/layout/hierarchy1"/>
    <dgm:cxn modelId="{02ADF707-13A7-4930-B9D5-4953E86141CD}" type="presParOf" srcId="{679D87F1-469F-4BEB-86D4-F39F37DD547D}" destId="{2A47C1D4-8E70-494B-AD9B-55B4BD88C05F}" srcOrd="1" destOrd="0" presId="urn:microsoft.com/office/officeart/2005/8/layout/hierarchy1"/>
    <dgm:cxn modelId="{7B64ACA7-E3CE-4979-B17A-E3D1C58B2F41}" type="presParOf" srcId="{DB5314A1-D7D8-45C9-ADAF-D543F2E6F6B2}" destId="{43AA9FF0-7A2F-4808-956B-1B91AA8FF515}" srcOrd="2" destOrd="0" presId="urn:microsoft.com/office/officeart/2005/8/layout/hierarchy1"/>
    <dgm:cxn modelId="{4CD5B6DA-1460-4597-AA10-6ADCF820C277}" type="presParOf" srcId="{DB5314A1-D7D8-45C9-ADAF-D543F2E6F6B2}" destId="{CF65EBFC-FC5F-4EA7-8382-4AFF41EFBCA6}" srcOrd="3" destOrd="0" presId="urn:microsoft.com/office/officeart/2005/8/layout/hierarchy1"/>
    <dgm:cxn modelId="{75EFD18E-043E-40E3-A2E5-31094123DC25}" type="presParOf" srcId="{CF65EBFC-FC5F-4EA7-8382-4AFF41EFBCA6}" destId="{D82B7E03-3246-4FC2-825E-4A3703EA1D23}" srcOrd="0" destOrd="0" presId="urn:microsoft.com/office/officeart/2005/8/layout/hierarchy1"/>
    <dgm:cxn modelId="{12B181D3-0BD5-4BE4-9519-6442482F4701}" type="presParOf" srcId="{D82B7E03-3246-4FC2-825E-4A3703EA1D23}" destId="{79572930-D917-446B-B905-B24155813634}" srcOrd="0" destOrd="0" presId="urn:microsoft.com/office/officeart/2005/8/layout/hierarchy1"/>
    <dgm:cxn modelId="{8CB3BE2B-C56B-4B81-8DDA-07FF78991482}" type="presParOf" srcId="{D82B7E03-3246-4FC2-825E-4A3703EA1D23}" destId="{1257525D-4C80-4DC2-8803-9D7617D7392E}" srcOrd="1" destOrd="0" presId="urn:microsoft.com/office/officeart/2005/8/layout/hierarchy1"/>
    <dgm:cxn modelId="{7BDD1D30-70C3-49DE-983C-71725CD2BA44}" type="presParOf" srcId="{CF65EBFC-FC5F-4EA7-8382-4AFF41EFBCA6}" destId="{B6EE625D-BB0A-4E45-ACCE-55EA493836AB}" srcOrd="1" destOrd="0" presId="urn:microsoft.com/office/officeart/2005/8/layout/hierarchy1"/>
    <dgm:cxn modelId="{43A98801-0FDE-47FB-982B-470B267A204B}" type="presParOf" srcId="{B6EE625D-BB0A-4E45-ACCE-55EA493836AB}" destId="{03E0C0B9-23D1-4D29-A483-69BACC8215FC}" srcOrd="0" destOrd="0" presId="urn:microsoft.com/office/officeart/2005/8/layout/hierarchy1"/>
    <dgm:cxn modelId="{8E45EEFD-3B6F-4744-8A6A-E9AEF6C77626}" type="presParOf" srcId="{B6EE625D-BB0A-4E45-ACCE-55EA493836AB}" destId="{DD9CC913-57C6-4C57-8611-DD3C1FE3582D}" srcOrd="1" destOrd="0" presId="urn:microsoft.com/office/officeart/2005/8/layout/hierarchy1"/>
    <dgm:cxn modelId="{B4C8A22A-EEC9-4332-BF12-C397C500D7DB}" type="presParOf" srcId="{DD9CC913-57C6-4C57-8611-DD3C1FE3582D}" destId="{88EF903D-D717-45F3-B596-965B6D5731FD}" srcOrd="0" destOrd="0" presId="urn:microsoft.com/office/officeart/2005/8/layout/hierarchy1"/>
    <dgm:cxn modelId="{62928DD8-247B-4860-8B5D-1FD99D1F2EA0}" type="presParOf" srcId="{88EF903D-D717-45F3-B596-965B6D5731FD}" destId="{C110FDEF-510A-4215-8A46-5609EE4172C6}" srcOrd="0" destOrd="0" presId="urn:microsoft.com/office/officeart/2005/8/layout/hierarchy1"/>
    <dgm:cxn modelId="{413FAB91-4100-49F1-BE57-5C9FB5D7CE7E}" type="presParOf" srcId="{88EF903D-D717-45F3-B596-965B6D5731FD}" destId="{72A11A66-6DA9-4296-A7D1-4529EB245C30}" srcOrd="1" destOrd="0" presId="urn:microsoft.com/office/officeart/2005/8/layout/hierarchy1"/>
    <dgm:cxn modelId="{2676E497-DFD0-4D86-880C-779DC9E6A960}" type="presParOf" srcId="{DD9CC913-57C6-4C57-8611-DD3C1FE3582D}" destId="{6C9E9D58-639C-42D9-BAAB-1B63E6899BD3}" srcOrd="1" destOrd="0" presId="urn:microsoft.com/office/officeart/2005/8/layout/hierarchy1"/>
    <dgm:cxn modelId="{2C48B218-C554-4029-87C7-E81D794E2500}" type="presParOf" srcId="{B6EE625D-BB0A-4E45-ACCE-55EA493836AB}" destId="{507BD160-7C73-4B05-83C5-9F30C07BBD14}" srcOrd="2" destOrd="0" presId="urn:microsoft.com/office/officeart/2005/8/layout/hierarchy1"/>
    <dgm:cxn modelId="{F5CD57BF-152C-4950-A963-F78CAEBBCEF2}" type="presParOf" srcId="{B6EE625D-BB0A-4E45-ACCE-55EA493836AB}" destId="{5143FB9F-B0FF-430A-84AF-956F240D6684}" srcOrd="3" destOrd="0" presId="urn:microsoft.com/office/officeart/2005/8/layout/hierarchy1"/>
    <dgm:cxn modelId="{D3B5C32B-C8D0-4AF3-B0B8-F5D0D4E86983}" type="presParOf" srcId="{5143FB9F-B0FF-430A-84AF-956F240D6684}" destId="{548A3CAD-EE06-41AE-BE7B-48BAEDD6177E}" srcOrd="0" destOrd="0" presId="urn:microsoft.com/office/officeart/2005/8/layout/hierarchy1"/>
    <dgm:cxn modelId="{70CFAFEA-B2D9-410A-984E-1B8309D8625D}" type="presParOf" srcId="{548A3CAD-EE06-41AE-BE7B-48BAEDD6177E}" destId="{69F93E2E-9D64-46C7-85F2-1E0B8745DA77}" srcOrd="0" destOrd="0" presId="urn:microsoft.com/office/officeart/2005/8/layout/hierarchy1"/>
    <dgm:cxn modelId="{8F0865D2-93CB-488C-A68A-C56B0722852F}" type="presParOf" srcId="{548A3CAD-EE06-41AE-BE7B-48BAEDD6177E}" destId="{E8B90E8D-1F7E-418F-9F81-17CECADC0582}" srcOrd="1" destOrd="0" presId="urn:microsoft.com/office/officeart/2005/8/layout/hierarchy1"/>
    <dgm:cxn modelId="{D7FEEFCB-F161-4A1D-B16D-25C94D58EE09}" type="presParOf" srcId="{5143FB9F-B0FF-430A-84AF-956F240D6684}" destId="{108AE36A-22EA-49AB-913D-92D80CE31DAA}" srcOrd="1" destOrd="0" presId="urn:microsoft.com/office/officeart/2005/8/layout/hierarchy1"/>
    <dgm:cxn modelId="{6F19C395-6794-4CE0-A55B-2AEACF5D2AFA}" type="presParOf" srcId="{B6EE625D-BB0A-4E45-ACCE-55EA493836AB}" destId="{D146BA1B-5513-45AD-A13A-58E938752258}" srcOrd="4" destOrd="0" presId="urn:microsoft.com/office/officeart/2005/8/layout/hierarchy1"/>
    <dgm:cxn modelId="{C836DBF8-1909-4B05-A4C4-1AD086F1E486}" type="presParOf" srcId="{B6EE625D-BB0A-4E45-ACCE-55EA493836AB}" destId="{2F0F2892-2140-4317-B21D-ECCBF89EAC54}" srcOrd="5" destOrd="0" presId="urn:microsoft.com/office/officeart/2005/8/layout/hierarchy1"/>
    <dgm:cxn modelId="{FC02C400-62F7-465A-AA0E-A3DA8003C1E1}" type="presParOf" srcId="{2F0F2892-2140-4317-B21D-ECCBF89EAC54}" destId="{80DB8619-6AB5-4F2F-B65F-00FC57DD719F}" srcOrd="0" destOrd="0" presId="urn:microsoft.com/office/officeart/2005/8/layout/hierarchy1"/>
    <dgm:cxn modelId="{2B1FFD5D-07CC-4C07-9359-A86D39351902}" type="presParOf" srcId="{80DB8619-6AB5-4F2F-B65F-00FC57DD719F}" destId="{06035A48-3970-4FBB-AB7E-86A722B2F862}" srcOrd="0" destOrd="0" presId="urn:microsoft.com/office/officeart/2005/8/layout/hierarchy1"/>
    <dgm:cxn modelId="{4875B09E-101D-40D7-AB0C-AAA6A3F28133}" type="presParOf" srcId="{80DB8619-6AB5-4F2F-B65F-00FC57DD719F}" destId="{DFAD3B86-6005-418B-BD50-DF746BFA991A}" srcOrd="1" destOrd="0" presId="urn:microsoft.com/office/officeart/2005/8/layout/hierarchy1"/>
    <dgm:cxn modelId="{AE0F5A0B-CED0-4705-A0CD-267C100D8A2B}" type="presParOf" srcId="{2F0F2892-2140-4317-B21D-ECCBF89EAC54}" destId="{D4BABBE3-0DB3-4912-A4E1-6FC84CCDA21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C3F22D-4507-4147-BAE6-25CEDCF9965E}" type="doc">
      <dgm:prSet loTypeId="urn:microsoft.com/office/officeart/2005/8/layout/hierarchy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B74E939-3E64-4D07-B809-574B6C35D868}">
      <dgm:prSet phldrT="[Text]"/>
      <dgm:spPr/>
      <dgm:t>
        <a:bodyPr/>
        <a:lstStyle/>
        <a:p>
          <a:r>
            <a:rPr lang="fr-FR" b="1" dirty="0"/>
            <a:t>Satisfaction du patient</a:t>
          </a:r>
          <a:endParaRPr lang="en-US" b="1" dirty="0"/>
        </a:p>
      </dgm:t>
    </dgm:pt>
    <dgm:pt modelId="{EA8646BF-58A4-466E-877F-F6AC536C3AC4}" type="parTrans" cxnId="{DEA88EDC-01ED-467F-BF16-3B5208B052E7}">
      <dgm:prSet/>
      <dgm:spPr/>
      <dgm:t>
        <a:bodyPr/>
        <a:lstStyle/>
        <a:p>
          <a:endParaRPr lang="en-US" b="1"/>
        </a:p>
      </dgm:t>
    </dgm:pt>
    <dgm:pt modelId="{22376D41-8EB0-4F40-9056-CBF99613B5C1}" type="sibTrans" cxnId="{DEA88EDC-01ED-467F-BF16-3B5208B052E7}">
      <dgm:prSet/>
      <dgm:spPr/>
      <dgm:t>
        <a:bodyPr/>
        <a:lstStyle/>
        <a:p>
          <a:endParaRPr lang="en-US" b="1"/>
        </a:p>
      </dgm:t>
    </dgm:pt>
    <dgm:pt modelId="{C91896BB-73C4-485B-969F-7A4B42E5AA23}">
      <dgm:prSet phldrT="[Text]"/>
      <dgm:spPr/>
      <dgm:t>
        <a:bodyPr/>
        <a:lstStyle/>
        <a:p>
          <a:r>
            <a:rPr lang="fr-FR" b="1" dirty="0"/>
            <a:t>Optique</a:t>
          </a:r>
          <a:endParaRPr lang="en-US" b="1" dirty="0"/>
        </a:p>
      </dgm:t>
    </dgm:pt>
    <dgm:pt modelId="{FAED2BD9-BC67-48A4-B2D6-465731A62909}" type="parTrans" cxnId="{DF9AD6D0-6252-4DDA-8FF3-B79F0F8FC5C6}">
      <dgm:prSet/>
      <dgm:spPr/>
      <dgm:t>
        <a:bodyPr/>
        <a:lstStyle/>
        <a:p>
          <a:endParaRPr lang="en-US" b="1"/>
        </a:p>
      </dgm:t>
    </dgm:pt>
    <dgm:pt modelId="{3305CBD7-917E-4F7B-B03A-885673007357}" type="sibTrans" cxnId="{DF9AD6D0-6252-4DDA-8FF3-B79F0F8FC5C6}">
      <dgm:prSet/>
      <dgm:spPr/>
      <dgm:t>
        <a:bodyPr/>
        <a:lstStyle/>
        <a:p>
          <a:endParaRPr lang="en-US" b="1"/>
        </a:p>
      </dgm:t>
    </dgm:pt>
    <dgm:pt modelId="{33D129A3-FAC1-4373-89DA-674CA4D54D3F}">
      <dgm:prSet phldrT="[Text]"/>
      <dgm:spPr/>
      <dgm:t>
        <a:bodyPr/>
        <a:lstStyle/>
        <a:p>
          <a:r>
            <a:rPr lang="fr-FR" b="1" dirty="0"/>
            <a:t>Cornée</a:t>
          </a:r>
          <a:endParaRPr lang="en-US" b="1" dirty="0"/>
        </a:p>
      </dgm:t>
    </dgm:pt>
    <dgm:pt modelId="{F5A97899-0A63-4664-9418-B605292ACC07}" type="parTrans" cxnId="{2969C56E-72A6-42F5-88A8-1663F37477B1}">
      <dgm:prSet/>
      <dgm:spPr/>
      <dgm:t>
        <a:bodyPr/>
        <a:lstStyle/>
        <a:p>
          <a:endParaRPr lang="en-US" b="1"/>
        </a:p>
      </dgm:t>
    </dgm:pt>
    <dgm:pt modelId="{8F160EF8-834B-4540-AD37-4FB60EC76164}" type="sibTrans" cxnId="{2969C56E-72A6-42F5-88A8-1663F37477B1}">
      <dgm:prSet/>
      <dgm:spPr/>
      <dgm:t>
        <a:bodyPr/>
        <a:lstStyle/>
        <a:p>
          <a:endParaRPr lang="en-US" b="1"/>
        </a:p>
      </dgm:t>
    </dgm:pt>
    <dgm:pt modelId="{BAE68FBF-076B-47FE-BF21-44C036CBEBF0}">
      <dgm:prSet phldrT="[Text]"/>
      <dgm:spPr/>
      <dgm:t>
        <a:bodyPr/>
        <a:lstStyle/>
        <a:p>
          <a:r>
            <a:rPr lang="fr-FR" b="1" dirty="0"/>
            <a:t>Neuropsychologie</a:t>
          </a:r>
          <a:endParaRPr lang="en-US" b="1" dirty="0"/>
        </a:p>
      </dgm:t>
    </dgm:pt>
    <dgm:pt modelId="{DA8AE17B-3773-4483-B36A-9041D0AE8528}" type="parTrans" cxnId="{2E25B425-BB9C-4B2F-B1A8-769C1B3673BE}">
      <dgm:prSet/>
      <dgm:spPr/>
      <dgm:t>
        <a:bodyPr/>
        <a:lstStyle/>
        <a:p>
          <a:endParaRPr lang="en-US" b="1"/>
        </a:p>
      </dgm:t>
    </dgm:pt>
    <dgm:pt modelId="{FD5C1CB8-5671-416E-96F5-26B418BE57BD}" type="sibTrans" cxnId="{2E25B425-BB9C-4B2F-B1A8-769C1B3673BE}">
      <dgm:prSet/>
      <dgm:spPr/>
      <dgm:t>
        <a:bodyPr/>
        <a:lstStyle/>
        <a:p>
          <a:endParaRPr lang="en-US" b="1"/>
        </a:p>
      </dgm:t>
    </dgm:pt>
    <dgm:pt modelId="{63118D36-8B10-4B1B-9934-3FBF2EC0CD6E}">
      <dgm:prSet phldrT="[Text]"/>
      <dgm:spPr/>
      <dgm:t>
        <a:bodyPr/>
        <a:lstStyle/>
        <a:p>
          <a:r>
            <a:rPr lang="fr-FR" b="1" dirty="0"/>
            <a:t>Attentes / Besoins</a:t>
          </a:r>
          <a:endParaRPr lang="en-US" b="1" dirty="0"/>
        </a:p>
      </dgm:t>
    </dgm:pt>
    <dgm:pt modelId="{D5741BBF-4B7E-4CED-B577-60EACFAD58F5}" type="parTrans" cxnId="{B5F7A70A-60A0-431B-BC30-F94DA09E01B1}">
      <dgm:prSet/>
      <dgm:spPr/>
      <dgm:t>
        <a:bodyPr/>
        <a:lstStyle/>
        <a:p>
          <a:endParaRPr lang="en-US" b="1"/>
        </a:p>
      </dgm:t>
    </dgm:pt>
    <dgm:pt modelId="{A73D1C9C-CDB7-4E6F-9D5B-612885C5227F}" type="sibTrans" cxnId="{B5F7A70A-60A0-431B-BC30-F94DA09E01B1}">
      <dgm:prSet/>
      <dgm:spPr/>
      <dgm:t>
        <a:bodyPr/>
        <a:lstStyle/>
        <a:p>
          <a:endParaRPr lang="en-US" b="1"/>
        </a:p>
      </dgm:t>
    </dgm:pt>
    <dgm:pt modelId="{ED25AE13-21D1-4807-8231-58E3BA071BB6}">
      <dgm:prSet phldrT="[Text]"/>
      <dgm:spPr/>
      <dgm:t>
        <a:bodyPr/>
        <a:lstStyle/>
        <a:p>
          <a:r>
            <a:rPr lang="fr-FR" b="1" dirty="0"/>
            <a:t>Pupille</a:t>
          </a:r>
          <a:endParaRPr lang="en-US" b="1" dirty="0"/>
        </a:p>
      </dgm:t>
    </dgm:pt>
    <dgm:pt modelId="{C4D4E374-1500-4F1C-B8E2-F9DDACADD324}" type="parTrans" cxnId="{2379FCFC-5C44-4AAD-A681-C1BD2DE59050}">
      <dgm:prSet/>
      <dgm:spPr/>
      <dgm:t>
        <a:bodyPr/>
        <a:lstStyle/>
        <a:p>
          <a:endParaRPr lang="en-US" b="1"/>
        </a:p>
      </dgm:t>
    </dgm:pt>
    <dgm:pt modelId="{709EAA8A-30BA-4BBF-AC83-1A118183921F}" type="sibTrans" cxnId="{2379FCFC-5C44-4AAD-A681-C1BD2DE59050}">
      <dgm:prSet/>
      <dgm:spPr/>
      <dgm:t>
        <a:bodyPr/>
        <a:lstStyle/>
        <a:p>
          <a:endParaRPr lang="en-US" b="1"/>
        </a:p>
      </dgm:t>
    </dgm:pt>
    <dgm:pt modelId="{362C0269-A9F5-4F89-B333-F92AB33BAB84}">
      <dgm:prSet phldrT="[Text]"/>
      <dgm:spPr/>
      <dgm:t>
        <a:bodyPr/>
        <a:lstStyle/>
        <a:p>
          <a:r>
            <a:rPr lang="fr-FR" b="1"/>
            <a:t>Type de lentille</a:t>
          </a:r>
          <a:endParaRPr lang="en-US" b="1" dirty="0"/>
        </a:p>
      </dgm:t>
    </dgm:pt>
    <dgm:pt modelId="{3AB618C7-47E2-4B51-91E0-C48B88E2F147}" type="parTrans" cxnId="{C029DFDA-2631-40FF-AE21-2F66ACF302F2}">
      <dgm:prSet/>
      <dgm:spPr/>
      <dgm:t>
        <a:bodyPr/>
        <a:lstStyle/>
        <a:p>
          <a:endParaRPr lang="en-US" b="1"/>
        </a:p>
      </dgm:t>
    </dgm:pt>
    <dgm:pt modelId="{663E9F05-26EF-4011-8BC8-23677B031375}" type="sibTrans" cxnId="{C029DFDA-2631-40FF-AE21-2F66ACF302F2}">
      <dgm:prSet/>
      <dgm:spPr/>
      <dgm:t>
        <a:bodyPr/>
        <a:lstStyle/>
        <a:p>
          <a:endParaRPr lang="en-US" b="1"/>
        </a:p>
      </dgm:t>
    </dgm:pt>
    <dgm:pt modelId="{2D99298A-FBBE-4228-A8E9-82393B1AF8C1}">
      <dgm:prSet phldrT="[Text]"/>
      <dgm:spPr/>
      <dgm:t>
        <a:bodyPr/>
        <a:lstStyle/>
        <a:p>
          <a:r>
            <a:rPr lang="en-US" b="1" dirty="0"/>
            <a:t>Profile </a:t>
          </a:r>
          <a:r>
            <a:rPr lang="en-US" b="1" dirty="0" err="1"/>
            <a:t>psychologique</a:t>
          </a:r>
          <a:endParaRPr lang="en-US" b="1" dirty="0"/>
        </a:p>
      </dgm:t>
    </dgm:pt>
    <dgm:pt modelId="{AE81B462-026B-412B-ABB8-1CC1C9C515DB}" type="parTrans" cxnId="{16EF267D-9E7B-4A9E-BB23-1693923CB696}">
      <dgm:prSet/>
      <dgm:spPr/>
      <dgm:t>
        <a:bodyPr/>
        <a:lstStyle/>
        <a:p>
          <a:endParaRPr lang="en-US" b="1"/>
        </a:p>
      </dgm:t>
    </dgm:pt>
    <dgm:pt modelId="{5D4DEB83-D02D-4B28-AFFA-764474513188}" type="sibTrans" cxnId="{16EF267D-9E7B-4A9E-BB23-1693923CB696}">
      <dgm:prSet/>
      <dgm:spPr/>
      <dgm:t>
        <a:bodyPr/>
        <a:lstStyle/>
        <a:p>
          <a:endParaRPr lang="en-US" b="1"/>
        </a:p>
      </dgm:t>
    </dgm:pt>
    <dgm:pt modelId="{3ED44B8A-561C-4D86-9648-DAFC1355A2CC}">
      <dgm:prSet phldrT="[Text]"/>
      <dgm:spPr/>
      <dgm:t>
        <a:bodyPr/>
        <a:lstStyle/>
        <a:p>
          <a:r>
            <a:rPr lang="en-US" b="1" dirty="0"/>
            <a:t>Adaptation </a:t>
          </a:r>
          <a:r>
            <a:rPr lang="en-US" b="1" dirty="0" err="1"/>
            <a:t>neurologique</a:t>
          </a:r>
          <a:endParaRPr lang="en-US" b="1" dirty="0"/>
        </a:p>
      </dgm:t>
    </dgm:pt>
    <dgm:pt modelId="{8538D95B-6AC5-4463-8BC0-952ED89A0390}" type="parTrans" cxnId="{7FB8131B-A4F7-4DAE-B767-8EF26AAEEAF7}">
      <dgm:prSet/>
      <dgm:spPr/>
      <dgm:t>
        <a:bodyPr/>
        <a:lstStyle/>
        <a:p>
          <a:endParaRPr lang="en-US" b="1"/>
        </a:p>
      </dgm:t>
    </dgm:pt>
    <dgm:pt modelId="{A6A09635-34C5-4650-A44E-E090905D86EC}" type="sibTrans" cxnId="{7FB8131B-A4F7-4DAE-B767-8EF26AAEEAF7}">
      <dgm:prSet/>
      <dgm:spPr/>
      <dgm:t>
        <a:bodyPr/>
        <a:lstStyle/>
        <a:p>
          <a:endParaRPr lang="en-US" b="1"/>
        </a:p>
      </dgm:t>
    </dgm:pt>
    <dgm:pt modelId="{8749A2D7-A81B-4777-8C1F-61D72A12F04E}" type="pres">
      <dgm:prSet presAssocID="{B7C3F22D-4507-4147-BAE6-25CEDCF9965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FD84973-79A7-412E-9B11-C91433B03F49}" type="pres">
      <dgm:prSet presAssocID="{AB74E939-3E64-4D07-B809-574B6C35D868}" presName="hierRoot1" presStyleCnt="0"/>
      <dgm:spPr/>
    </dgm:pt>
    <dgm:pt modelId="{759DA05C-D64A-40ED-BD42-50709DCD3F4F}" type="pres">
      <dgm:prSet presAssocID="{AB74E939-3E64-4D07-B809-574B6C35D868}" presName="composite" presStyleCnt="0"/>
      <dgm:spPr/>
    </dgm:pt>
    <dgm:pt modelId="{2E027E62-3C4E-48F7-8680-3DE833820A72}" type="pres">
      <dgm:prSet presAssocID="{AB74E939-3E64-4D07-B809-574B6C35D868}" presName="background" presStyleLbl="node0" presStyleIdx="0" presStyleCnt="1"/>
      <dgm:spPr/>
    </dgm:pt>
    <dgm:pt modelId="{3830CF8C-7838-430D-852A-F05D0B3B6149}" type="pres">
      <dgm:prSet presAssocID="{AB74E939-3E64-4D07-B809-574B6C35D868}" presName="text" presStyleLbl="fgAcc0" presStyleIdx="0" presStyleCnt="1">
        <dgm:presLayoutVars>
          <dgm:chPref val="3"/>
        </dgm:presLayoutVars>
      </dgm:prSet>
      <dgm:spPr/>
    </dgm:pt>
    <dgm:pt modelId="{DB5314A1-D7D8-45C9-ADAF-D543F2E6F6B2}" type="pres">
      <dgm:prSet presAssocID="{AB74E939-3E64-4D07-B809-574B6C35D868}" presName="hierChild2" presStyleCnt="0"/>
      <dgm:spPr/>
    </dgm:pt>
    <dgm:pt modelId="{B7D0836C-DAB2-412D-9649-43EFBDA9763C}" type="pres">
      <dgm:prSet presAssocID="{FAED2BD9-BC67-48A4-B2D6-465731A62909}" presName="Name10" presStyleLbl="parChTrans1D2" presStyleIdx="0" presStyleCnt="2"/>
      <dgm:spPr/>
    </dgm:pt>
    <dgm:pt modelId="{94AE292C-B277-4F3F-A532-85CE2B98A569}" type="pres">
      <dgm:prSet presAssocID="{C91896BB-73C4-485B-969F-7A4B42E5AA23}" presName="hierRoot2" presStyleCnt="0"/>
      <dgm:spPr/>
    </dgm:pt>
    <dgm:pt modelId="{49550116-41C5-49CD-B94A-2637E7B470B9}" type="pres">
      <dgm:prSet presAssocID="{C91896BB-73C4-485B-969F-7A4B42E5AA23}" presName="composite2" presStyleCnt="0"/>
      <dgm:spPr/>
    </dgm:pt>
    <dgm:pt modelId="{5E238C43-B17D-4982-8463-D175DBFE5036}" type="pres">
      <dgm:prSet presAssocID="{C91896BB-73C4-485B-969F-7A4B42E5AA23}" presName="background2" presStyleLbl="node2" presStyleIdx="0" presStyleCnt="2"/>
      <dgm:spPr/>
    </dgm:pt>
    <dgm:pt modelId="{7CF7E07B-21A9-43DF-9656-CB9FD5609046}" type="pres">
      <dgm:prSet presAssocID="{C91896BB-73C4-485B-969F-7A4B42E5AA23}" presName="text2" presStyleLbl="fgAcc2" presStyleIdx="0" presStyleCnt="2">
        <dgm:presLayoutVars>
          <dgm:chPref val="3"/>
        </dgm:presLayoutVars>
      </dgm:prSet>
      <dgm:spPr/>
    </dgm:pt>
    <dgm:pt modelId="{D3ED3109-0493-4ED8-A560-B454C00E550D}" type="pres">
      <dgm:prSet presAssocID="{C91896BB-73C4-485B-969F-7A4B42E5AA23}" presName="hierChild3" presStyleCnt="0"/>
      <dgm:spPr/>
    </dgm:pt>
    <dgm:pt modelId="{09005C5F-DE3D-43D5-B4D0-9EAEAAF8BDFF}" type="pres">
      <dgm:prSet presAssocID="{F5A97899-0A63-4664-9418-B605292ACC07}" presName="Name17" presStyleLbl="parChTrans1D3" presStyleIdx="0" presStyleCnt="6"/>
      <dgm:spPr/>
    </dgm:pt>
    <dgm:pt modelId="{B96079F0-0B33-4C87-8A32-36222B75040E}" type="pres">
      <dgm:prSet presAssocID="{33D129A3-FAC1-4373-89DA-674CA4D54D3F}" presName="hierRoot3" presStyleCnt="0"/>
      <dgm:spPr/>
    </dgm:pt>
    <dgm:pt modelId="{3E95D5A6-1C1F-4A9F-9FE7-08E4A4747312}" type="pres">
      <dgm:prSet presAssocID="{33D129A3-FAC1-4373-89DA-674CA4D54D3F}" presName="composite3" presStyleCnt="0"/>
      <dgm:spPr/>
    </dgm:pt>
    <dgm:pt modelId="{9F34292B-F519-4D34-9496-5FD69D3DCF18}" type="pres">
      <dgm:prSet presAssocID="{33D129A3-FAC1-4373-89DA-674CA4D54D3F}" presName="background3" presStyleLbl="node3" presStyleIdx="0" presStyleCnt="6"/>
      <dgm:spPr/>
    </dgm:pt>
    <dgm:pt modelId="{6B687129-80D4-419A-B471-7100171C094B}" type="pres">
      <dgm:prSet presAssocID="{33D129A3-FAC1-4373-89DA-674CA4D54D3F}" presName="text3" presStyleLbl="fgAcc3" presStyleIdx="0" presStyleCnt="6">
        <dgm:presLayoutVars>
          <dgm:chPref val="3"/>
        </dgm:presLayoutVars>
      </dgm:prSet>
      <dgm:spPr/>
    </dgm:pt>
    <dgm:pt modelId="{F64403BF-B486-49F2-9A9F-649D190C8D31}" type="pres">
      <dgm:prSet presAssocID="{33D129A3-FAC1-4373-89DA-674CA4D54D3F}" presName="hierChild4" presStyleCnt="0"/>
      <dgm:spPr/>
    </dgm:pt>
    <dgm:pt modelId="{FF72508D-F4FC-4E3C-83DA-A9706FA9E164}" type="pres">
      <dgm:prSet presAssocID="{C4D4E374-1500-4F1C-B8E2-F9DDACADD324}" presName="Name17" presStyleLbl="parChTrans1D3" presStyleIdx="1" presStyleCnt="6"/>
      <dgm:spPr/>
    </dgm:pt>
    <dgm:pt modelId="{5CEB7646-9BC2-4012-8525-E8745E474BCA}" type="pres">
      <dgm:prSet presAssocID="{ED25AE13-21D1-4807-8231-58E3BA071BB6}" presName="hierRoot3" presStyleCnt="0"/>
      <dgm:spPr/>
    </dgm:pt>
    <dgm:pt modelId="{F41F49ED-2EC7-43F7-B890-DFEBDCA97D8B}" type="pres">
      <dgm:prSet presAssocID="{ED25AE13-21D1-4807-8231-58E3BA071BB6}" presName="composite3" presStyleCnt="0"/>
      <dgm:spPr/>
    </dgm:pt>
    <dgm:pt modelId="{3D4EE65E-051E-4D50-964B-FB5A69C385F1}" type="pres">
      <dgm:prSet presAssocID="{ED25AE13-21D1-4807-8231-58E3BA071BB6}" presName="background3" presStyleLbl="node3" presStyleIdx="1" presStyleCnt="6"/>
      <dgm:spPr/>
    </dgm:pt>
    <dgm:pt modelId="{7EB3B767-7EF7-4CF8-8F43-DB6414FAA4EC}" type="pres">
      <dgm:prSet presAssocID="{ED25AE13-21D1-4807-8231-58E3BA071BB6}" presName="text3" presStyleLbl="fgAcc3" presStyleIdx="1" presStyleCnt="6">
        <dgm:presLayoutVars>
          <dgm:chPref val="3"/>
        </dgm:presLayoutVars>
      </dgm:prSet>
      <dgm:spPr/>
    </dgm:pt>
    <dgm:pt modelId="{EF6B768A-C4A7-4689-9D74-A94D9674BE5A}" type="pres">
      <dgm:prSet presAssocID="{ED25AE13-21D1-4807-8231-58E3BA071BB6}" presName="hierChild4" presStyleCnt="0"/>
      <dgm:spPr/>
    </dgm:pt>
    <dgm:pt modelId="{30059167-CE56-455E-B313-0C6CD3F03DC0}" type="pres">
      <dgm:prSet presAssocID="{3AB618C7-47E2-4B51-91E0-C48B88E2F147}" presName="Name17" presStyleLbl="parChTrans1D3" presStyleIdx="2" presStyleCnt="6"/>
      <dgm:spPr/>
    </dgm:pt>
    <dgm:pt modelId="{679D87F1-469F-4BEB-86D4-F39F37DD547D}" type="pres">
      <dgm:prSet presAssocID="{362C0269-A9F5-4F89-B333-F92AB33BAB84}" presName="hierRoot3" presStyleCnt="0"/>
      <dgm:spPr/>
    </dgm:pt>
    <dgm:pt modelId="{B7C2F7D6-D2D4-43F7-8ED9-81C517E96722}" type="pres">
      <dgm:prSet presAssocID="{362C0269-A9F5-4F89-B333-F92AB33BAB84}" presName="composite3" presStyleCnt="0"/>
      <dgm:spPr/>
    </dgm:pt>
    <dgm:pt modelId="{FC2DCC10-BE3D-4969-BBDA-5594B1B527D9}" type="pres">
      <dgm:prSet presAssocID="{362C0269-A9F5-4F89-B333-F92AB33BAB84}" presName="background3" presStyleLbl="node3" presStyleIdx="2" presStyleCnt="6"/>
      <dgm:spPr/>
    </dgm:pt>
    <dgm:pt modelId="{AB6B379A-373B-46C4-AC85-9121D435A3B6}" type="pres">
      <dgm:prSet presAssocID="{362C0269-A9F5-4F89-B333-F92AB33BAB84}" presName="text3" presStyleLbl="fgAcc3" presStyleIdx="2" presStyleCnt="6">
        <dgm:presLayoutVars>
          <dgm:chPref val="3"/>
        </dgm:presLayoutVars>
      </dgm:prSet>
      <dgm:spPr/>
    </dgm:pt>
    <dgm:pt modelId="{2A47C1D4-8E70-494B-AD9B-55B4BD88C05F}" type="pres">
      <dgm:prSet presAssocID="{362C0269-A9F5-4F89-B333-F92AB33BAB84}" presName="hierChild4" presStyleCnt="0"/>
      <dgm:spPr/>
    </dgm:pt>
    <dgm:pt modelId="{43AA9FF0-7A2F-4808-956B-1B91AA8FF515}" type="pres">
      <dgm:prSet presAssocID="{DA8AE17B-3773-4483-B36A-9041D0AE8528}" presName="Name10" presStyleLbl="parChTrans1D2" presStyleIdx="1" presStyleCnt="2"/>
      <dgm:spPr/>
    </dgm:pt>
    <dgm:pt modelId="{CF65EBFC-FC5F-4EA7-8382-4AFF41EFBCA6}" type="pres">
      <dgm:prSet presAssocID="{BAE68FBF-076B-47FE-BF21-44C036CBEBF0}" presName="hierRoot2" presStyleCnt="0"/>
      <dgm:spPr/>
    </dgm:pt>
    <dgm:pt modelId="{D82B7E03-3246-4FC2-825E-4A3703EA1D23}" type="pres">
      <dgm:prSet presAssocID="{BAE68FBF-076B-47FE-BF21-44C036CBEBF0}" presName="composite2" presStyleCnt="0"/>
      <dgm:spPr/>
    </dgm:pt>
    <dgm:pt modelId="{79572930-D917-446B-B905-B24155813634}" type="pres">
      <dgm:prSet presAssocID="{BAE68FBF-076B-47FE-BF21-44C036CBEBF0}" presName="background2" presStyleLbl="node2" presStyleIdx="1" presStyleCnt="2"/>
      <dgm:spPr/>
    </dgm:pt>
    <dgm:pt modelId="{1257525D-4C80-4DC2-8803-9D7617D7392E}" type="pres">
      <dgm:prSet presAssocID="{BAE68FBF-076B-47FE-BF21-44C036CBEBF0}" presName="text2" presStyleLbl="fgAcc2" presStyleIdx="1" presStyleCnt="2">
        <dgm:presLayoutVars>
          <dgm:chPref val="3"/>
        </dgm:presLayoutVars>
      </dgm:prSet>
      <dgm:spPr/>
    </dgm:pt>
    <dgm:pt modelId="{B6EE625D-BB0A-4E45-ACCE-55EA493836AB}" type="pres">
      <dgm:prSet presAssocID="{BAE68FBF-076B-47FE-BF21-44C036CBEBF0}" presName="hierChild3" presStyleCnt="0"/>
      <dgm:spPr/>
    </dgm:pt>
    <dgm:pt modelId="{03E0C0B9-23D1-4D29-A483-69BACC8215FC}" type="pres">
      <dgm:prSet presAssocID="{D5741BBF-4B7E-4CED-B577-60EACFAD58F5}" presName="Name17" presStyleLbl="parChTrans1D3" presStyleIdx="3" presStyleCnt="6"/>
      <dgm:spPr/>
    </dgm:pt>
    <dgm:pt modelId="{DD9CC913-57C6-4C57-8611-DD3C1FE3582D}" type="pres">
      <dgm:prSet presAssocID="{63118D36-8B10-4B1B-9934-3FBF2EC0CD6E}" presName="hierRoot3" presStyleCnt="0"/>
      <dgm:spPr/>
    </dgm:pt>
    <dgm:pt modelId="{88EF903D-D717-45F3-B596-965B6D5731FD}" type="pres">
      <dgm:prSet presAssocID="{63118D36-8B10-4B1B-9934-3FBF2EC0CD6E}" presName="composite3" presStyleCnt="0"/>
      <dgm:spPr/>
    </dgm:pt>
    <dgm:pt modelId="{C110FDEF-510A-4215-8A46-5609EE4172C6}" type="pres">
      <dgm:prSet presAssocID="{63118D36-8B10-4B1B-9934-3FBF2EC0CD6E}" presName="background3" presStyleLbl="node3" presStyleIdx="3" presStyleCnt="6"/>
      <dgm:spPr/>
    </dgm:pt>
    <dgm:pt modelId="{72A11A66-6DA9-4296-A7D1-4529EB245C30}" type="pres">
      <dgm:prSet presAssocID="{63118D36-8B10-4B1B-9934-3FBF2EC0CD6E}" presName="text3" presStyleLbl="fgAcc3" presStyleIdx="3" presStyleCnt="6">
        <dgm:presLayoutVars>
          <dgm:chPref val="3"/>
        </dgm:presLayoutVars>
      </dgm:prSet>
      <dgm:spPr/>
    </dgm:pt>
    <dgm:pt modelId="{6C9E9D58-639C-42D9-BAAB-1B63E6899BD3}" type="pres">
      <dgm:prSet presAssocID="{63118D36-8B10-4B1B-9934-3FBF2EC0CD6E}" presName="hierChild4" presStyleCnt="0"/>
      <dgm:spPr/>
    </dgm:pt>
    <dgm:pt modelId="{507BD160-7C73-4B05-83C5-9F30C07BBD14}" type="pres">
      <dgm:prSet presAssocID="{AE81B462-026B-412B-ABB8-1CC1C9C515DB}" presName="Name17" presStyleLbl="parChTrans1D3" presStyleIdx="4" presStyleCnt="6"/>
      <dgm:spPr/>
    </dgm:pt>
    <dgm:pt modelId="{5143FB9F-B0FF-430A-84AF-956F240D6684}" type="pres">
      <dgm:prSet presAssocID="{2D99298A-FBBE-4228-A8E9-82393B1AF8C1}" presName="hierRoot3" presStyleCnt="0"/>
      <dgm:spPr/>
    </dgm:pt>
    <dgm:pt modelId="{548A3CAD-EE06-41AE-BE7B-48BAEDD6177E}" type="pres">
      <dgm:prSet presAssocID="{2D99298A-FBBE-4228-A8E9-82393B1AF8C1}" presName="composite3" presStyleCnt="0"/>
      <dgm:spPr/>
    </dgm:pt>
    <dgm:pt modelId="{69F93E2E-9D64-46C7-85F2-1E0B8745DA77}" type="pres">
      <dgm:prSet presAssocID="{2D99298A-FBBE-4228-A8E9-82393B1AF8C1}" presName="background3" presStyleLbl="node3" presStyleIdx="4" presStyleCnt="6"/>
      <dgm:spPr/>
    </dgm:pt>
    <dgm:pt modelId="{E8B90E8D-1F7E-418F-9F81-17CECADC0582}" type="pres">
      <dgm:prSet presAssocID="{2D99298A-FBBE-4228-A8E9-82393B1AF8C1}" presName="text3" presStyleLbl="fgAcc3" presStyleIdx="4" presStyleCnt="6">
        <dgm:presLayoutVars>
          <dgm:chPref val="3"/>
        </dgm:presLayoutVars>
      </dgm:prSet>
      <dgm:spPr/>
    </dgm:pt>
    <dgm:pt modelId="{108AE36A-22EA-49AB-913D-92D80CE31DAA}" type="pres">
      <dgm:prSet presAssocID="{2D99298A-FBBE-4228-A8E9-82393B1AF8C1}" presName="hierChild4" presStyleCnt="0"/>
      <dgm:spPr/>
    </dgm:pt>
    <dgm:pt modelId="{D146BA1B-5513-45AD-A13A-58E938752258}" type="pres">
      <dgm:prSet presAssocID="{8538D95B-6AC5-4463-8BC0-952ED89A0390}" presName="Name17" presStyleLbl="parChTrans1D3" presStyleIdx="5" presStyleCnt="6"/>
      <dgm:spPr/>
    </dgm:pt>
    <dgm:pt modelId="{2F0F2892-2140-4317-B21D-ECCBF89EAC54}" type="pres">
      <dgm:prSet presAssocID="{3ED44B8A-561C-4D86-9648-DAFC1355A2CC}" presName="hierRoot3" presStyleCnt="0"/>
      <dgm:spPr/>
    </dgm:pt>
    <dgm:pt modelId="{80DB8619-6AB5-4F2F-B65F-00FC57DD719F}" type="pres">
      <dgm:prSet presAssocID="{3ED44B8A-561C-4D86-9648-DAFC1355A2CC}" presName="composite3" presStyleCnt="0"/>
      <dgm:spPr/>
    </dgm:pt>
    <dgm:pt modelId="{06035A48-3970-4FBB-AB7E-86A722B2F862}" type="pres">
      <dgm:prSet presAssocID="{3ED44B8A-561C-4D86-9648-DAFC1355A2CC}" presName="background3" presStyleLbl="node3" presStyleIdx="5" presStyleCnt="6"/>
      <dgm:spPr/>
    </dgm:pt>
    <dgm:pt modelId="{DFAD3B86-6005-418B-BD50-DF746BFA991A}" type="pres">
      <dgm:prSet presAssocID="{3ED44B8A-561C-4D86-9648-DAFC1355A2CC}" presName="text3" presStyleLbl="fgAcc3" presStyleIdx="5" presStyleCnt="6">
        <dgm:presLayoutVars>
          <dgm:chPref val="3"/>
        </dgm:presLayoutVars>
      </dgm:prSet>
      <dgm:spPr/>
    </dgm:pt>
    <dgm:pt modelId="{D4BABBE3-0DB3-4912-A4E1-6FC84CCDA213}" type="pres">
      <dgm:prSet presAssocID="{3ED44B8A-561C-4D86-9648-DAFC1355A2CC}" presName="hierChild4" presStyleCnt="0"/>
      <dgm:spPr/>
    </dgm:pt>
  </dgm:ptLst>
  <dgm:cxnLst>
    <dgm:cxn modelId="{B5F7A70A-60A0-431B-BC30-F94DA09E01B1}" srcId="{BAE68FBF-076B-47FE-BF21-44C036CBEBF0}" destId="{63118D36-8B10-4B1B-9934-3FBF2EC0CD6E}" srcOrd="0" destOrd="0" parTransId="{D5741BBF-4B7E-4CED-B577-60EACFAD58F5}" sibTransId="{A73D1C9C-CDB7-4E6F-9D5B-612885C5227F}"/>
    <dgm:cxn modelId="{D34FB915-7309-420C-A6EA-9B210C422F22}" type="presOf" srcId="{ED25AE13-21D1-4807-8231-58E3BA071BB6}" destId="{7EB3B767-7EF7-4CF8-8F43-DB6414FAA4EC}" srcOrd="0" destOrd="0" presId="urn:microsoft.com/office/officeart/2005/8/layout/hierarchy1"/>
    <dgm:cxn modelId="{FE912F1A-4D0F-424C-8D7F-B85F88670229}" type="presOf" srcId="{AB74E939-3E64-4D07-B809-574B6C35D868}" destId="{3830CF8C-7838-430D-852A-F05D0B3B6149}" srcOrd="0" destOrd="0" presId="urn:microsoft.com/office/officeart/2005/8/layout/hierarchy1"/>
    <dgm:cxn modelId="{7FB8131B-A4F7-4DAE-B767-8EF26AAEEAF7}" srcId="{BAE68FBF-076B-47FE-BF21-44C036CBEBF0}" destId="{3ED44B8A-561C-4D86-9648-DAFC1355A2CC}" srcOrd="2" destOrd="0" parTransId="{8538D95B-6AC5-4463-8BC0-952ED89A0390}" sibTransId="{A6A09635-34C5-4650-A44E-E090905D86EC}"/>
    <dgm:cxn modelId="{151C5B1B-F68D-4D01-9FD7-4BCEB3F8A3D3}" type="presOf" srcId="{B7C3F22D-4507-4147-BAE6-25CEDCF9965E}" destId="{8749A2D7-A81B-4777-8C1F-61D72A12F04E}" srcOrd="0" destOrd="0" presId="urn:microsoft.com/office/officeart/2005/8/layout/hierarchy1"/>
    <dgm:cxn modelId="{F455601E-C29C-49EA-8D34-92F3456B9A68}" type="presOf" srcId="{3AB618C7-47E2-4B51-91E0-C48B88E2F147}" destId="{30059167-CE56-455E-B313-0C6CD3F03DC0}" srcOrd="0" destOrd="0" presId="urn:microsoft.com/office/officeart/2005/8/layout/hierarchy1"/>
    <dgm:cxn modelId="{98E0EA23-9D51-43AC-BA93-ED8F3441CB23}" type="presOf" srcId="{63118D36-8B10-4B1B-9934-3FBF2EC0CD6E}" destId="{72A11A66-6DA9-4296-A7D1-4529EB245C30}" srcOrd="0" destOrd="0" presId="urn:microsoft.com/office/officeart/2005/8/layout/hierarchy1"/>
    <dgm:cxn modelId="{2E25B425-BB9C-4B2F-B1A8-769C1B3673BE}" srcId="{AB74E939-3E64-4D07-B809-574B6C35D868}" destId="{BAE68FBF-076B-47FE-BF21-44C036CBEBF0}" srcOrd="1" destOrd="0" parTransId="{DA8AE17B-3773-4483-B36A-9041D0AE8528}" sibTransId="{FD5C1CB8-5671-416E-96F5-26B418BE57BD}"/>
    <dgm:cxn modelId="{2B489533-6DC5-4EC6-8AA2-0E3F0A99B05E}" type="presOf" srcId="{DA8AE17B-3773-4483-B36A-9041D0AE8528}" destId="{43AA9FF0-7A2F-4808-956B-1B91AA8FF515}" srcOrd="0" destOrd="0" presId="urn:microsoft.com/office/officeart/2005/8/layout/hierarchy1"/>
    <dgm:cxn modelId="{153BD05B-CC1C-4F03-82C0-6762C86AAED0}" type="presOf" srcId="{FAED2BD9-BC67-48A4-B2D6-465731A62909}" destId="{B7D0836C-DAB2-412D-9649-43EFBDA9763C}" srcOrd="0" destOrd="0" presId="urn:microsoft.com/office/officeart/2005/8/layout/hierarchy1"/>
    <dgm:cxn modelId="{D87B7361-EFC6-4E4A-8D22-EA7EAED8CF29}" type="presOf" srcId="{8538D95B-6AC5-4463-8BC0-952ED89A0390}" destId="{D146BA1B-5513-45AD-A13A-58E938752258}" srcOrd="0" destOrd="0" presId="urn:microsoft.com/office/officeart/2005/8/layout/hierarchy1"/>
    <dgm:cxn modelId="{41FA3148-3ADF-4AC4-ACD9-FBF6C4885D7B}" type="presOf" srcId="{AE81B462-026B-412B-ABB8-1CC1C9C515DB}" destId="{507BD160-7C73-4B05-83C5-9F30C07BBD14}" srcOrd="0" destOrd="0" presId="urn:microsoft.com/office/officeart/2005/8/layout/hierarchy1"/>
    <dgm:cxn modelId="{2969C56E-72A6-42F5-88A8-1663F37477B1}" srcId="{C91896BB-73C4-485B-969F-7A4B42E5AA23}" destId="{33D129A3-FAC1-4373-89DA-674CA4D54D3F}" srcOrd="0" destOrd="0" parTransId="{F5A97899-0A63-4664-9418-B605292ACC07}" sibTransId="{8F160EF8-834B-4540-AD37-4FB60EC76164}"/>
    <dgm:cxn modelId="{C13AE14F-4DFA-46F9-93AC-9B75130585DE}" type="presOf" srcId="{C91896BB-73C4-485B-969F-7A4B42E5AA23}" destId="{7CF7E07B-21A9-43DF-9656-CB9FD5609046}" srcOrd="0" destOrd="0" presId="urn:microsoft.com/office/officeart/2005/8/layout/hierarchy1"/>
    <dgm:cxn modelId="{16EF267D-9E7B-4A9E-BB23-1693923CB696}" srcId="{BAE68FBF-076B-47FE-BF21-44C036CBEBF0}" destId="{2D99298A-FBBE-4228-A8E9-82393B1AF8C1}" srcOrd="1" destOrd="0" parTransId="{AE81B462-026B-412B-ABB8-1CC1C9C515DB}" sibTransId="{5D4DEB83-D02D-4B28-AFFA-764474513188}"/>
    <dgm:cxn modelId="{430AAF80-021F-417B-B376-3944BC140E52}" type="presOf" srcId="{BAE68FBF-076B-47FE-BF21-44C036CBEBF0}" destId="{1257525D-4C80-4DC2-8803-9D7617D7392E}" srcOrd="0" destOrd="0" presId="urn:microsoft.com/office/officeart/2005/8/layout/hierarchy1"/>
    <dgm:cxn modelId="{4F40C582-104C-4503-8B7E-0173B9FAFCF8}" type="presOf" srcId="{362C0269-A9F5-4F89-B333-F92AB33BAB84}" destId="{AB6B379A-373B-46C4-AC85-9121D435A3B6}" srcOrd="0" destOrd="0" presId="urn:microsoft.com/office/officeart/2005/8/layout/hierarchy1"/>
    <dgm:cxn modelId="{9C59F2A3-2450-4540-9202-F41D266B2DA3}" type="presOf" srcId="{C4D4E374-1500-4F1C-B8E2-F9DDACADD324}" destId="{FF72508D-F4FC-4E3C-83DA-A9706FA9E164}" srcOrd="0" destOrd="0" presId="urn:microsoft.com/office/officeart/2005/8/layout/hierarchy1"/>
    <dgm:cxn modelId="{39070FAA-B843-406E-B8FE-FF281CEDB74A}" type="presOf" srcId="{2D99298A-FBBE-4228-A8E9-82393B1AF8C1}" destId="{E8B90E8D-1F7E-418F-9F81-17CECADC0582}" srcOrd="0" destOrd="0" presId="urn:microsoft.com/office/officeart/2005/8/layout/hierarchy1"/>
    <dgm:cxn modelId="{8D7AFAB7-F5A5-4561-8AA9-B5446BE200B6}" type="presOf" srcId="{33D129A3-FAC1-4373-89DA-674CA4D54D3F}" destId="{6B687129-80D4-419A-B471-7100171C094B}" srcOrd="0" destOrd="0" presId="urn:microsoft.com/office/officeart/2005/8/layout/hierarchy1"/>
    <dgm:cxn modelId="{0F3698CA-F9F2-4B1D-BB09-89CE8DC64598}" type="presOf" srcId="{3ED44B8A-561C-4D86-9648-DAFC1355A2CC}" destId="{DFAD3B86-6005-418B-BD50-DF746BFA991A}" srcOrd="0" destOrd="0" presId="urn:microsoft.com/office/officeart/2005/8/layout/hierarchy1"/>
    <dgm:cxn modelId="{DF9AD6D0-6252-4DDA-8FF3-B79F0F8FC5C6}" srcId="{AB74E939-3E64-4D07-B809-574B6C35D868}" destId="{C91896BB-73C4-485B-969F-7A4B42E5AA23}" srcOrd="0" destOrd="0" parTransId="{FAED2BD9-BC67-48A4-B2D6-465731A62909}" sibTransId="{3305CBD7-917E-4F7B-B03A-885673007357}"/>
    <dgm:cxn modelId="{C029DFDA-2631-40FF-AE21-2F66ACF302F2}" srcId="{C91896BB-73C4-485B-969F-7A4B42E5AA23}" destId="{362C0269-A9F5-4F89-B333-F92AB33BAB84}" srcOrd="2" destOrd="0" parTransId="{3AB618C7-47E2-4B51-91E0-C48B88E2F147}" sibTransId="{663E9F05-26EF-4011-8BC8-23677B031375}"/>
    <dgm:cxn modelId="{DEA88EDC-01ED-467F-BF16-3B5208B052E7}" srcId="{B7C3F22D-4507-4147-BAE6-25CEDCF9965E}" destId="{AB74E939-3E64-4D07-B809-574B6C35D868}" srcOrd="0" destOrd="0" parTransId="{EA8646BF-58A4-466E-877F-F6AC536C3AC4}" sibTransId="{22376D41-8EB0-4F40-9056-CBF99613B5C1}"/>
    <dgm:cxn modelId="{55D631F1-BF06-47DC-8F2B-33762CE62E89}" type="presOf" srcId="{D5741BBF-4B7E-4CED-B577-60EACFAD58F5}" destId="{03E0C0B9-23D1-4D29-A483-69BACC8215FC}" srcOrd="0" destOrd="0" presId="urn:microsoft.com/office/officeart/2005/8/layout/hierarchy1"/>
    <dgm:cxn modelId="{C781FFF4-F527-4805-9FC6-B19197271E58}" type="presOf" srcId="{F5A97899-0A63-4664-9418-B605292ACC07}" destId="{09005C5F-DE3D-43D5-B4D0-9EAEAAF8BDFF}" srcOrd="0" destOrd="0" presId="urn:microsoft.com/office/officeart/2005/8/layout/hierarchy1"/>
    <dgm:cxn modelId="{2379FCFC-5C44-4AAD-A681-C1BD2DE59050}" srcId="{C91896BB-73C4-485B-969F-7A4B42E5AA23}" destId="{ED25AE13-21D1-4807-8231-58E3BA071BB6}" srcOrd="1" destOrd="0" parTransId="{C4D4E374-1500-4F1C-B8E2-F9DDACADD324}" sibTransId="{709EAA8A-30BA-4BBF-AC83-1A118183921F}"/>
    <dgm:cxn modelId="{4BF4A6C6-B28C-4342-B108-356DCD03C424}" type="presParOf" srcId="{8749A2D7-A81B-4777-8C1F-61D72A12F04E}" destId="{6FD84973-79A7-412E-9B11-C91433B03F49}" srcOrd="0" destOrd="0" presId="urn:microsoft.com/office/officeart/2005/8/layout/hierarchy1"/>
    <dgm:cxn modelId="{82EBB842-59AB-4B95-B3A2-EF43977AE47B}" type="presParOf" srcId="{6FD84973-79A7-412E-9B11-C91433B03F49}" destId="{759DA05C-D64A-40ED-BD42-50709DCD3F4F}" srcOrd="0" destOrd="0" presId="urn:microsoft.com/office/officeart/2005/8/layout/hierarchy1"/>
    <dgm:cxn modelId="{DE0F1937-AFAF-4AFC-AAF4-7472CA179DF9}" type="presParOf" srcId="{759DA05C-D64A-40ED-BD42-50709DCD3F4F}" destId="{2E027E62-3C4E-48F7-8680-3DE833820A72}" srcOrd="0" destOrd="0" presId="urn:microsoft.com/office/officeart/2005/8/layout/hierarchy1"/>
    <dgm:cxn modelId="{8597EC28-34B0-4E5B-A0B2-4E6162E19045}" type="presParOf" srcId="{759DA05C-D64A-40ED-BD42-50709DCD3F4F}" destId="{3830CF8C-7838-430D-852A-F05D0B3B6149}" srcOrd="1" destOrd="0" presId="urn:microsoft.com/office/officeart/2005/8/layout/hierarchy1"/>
    <dgm:cxn modelId="{088A4F40-48DF-4122-849C-7C1767087E7F}" type="presParOf" srcId="{6FD84973-79A7-412E-9B11-C91433B03F49}" destId="{DB5314A1-D7D8-45C9-ADAF-D543F2E6F6B2}" srcOrd="1" destOrd="0" presId="urn:microsoft.com/office/officeart/2005/8/layout/hierarchy1"/>
    <dgm:cxn modelId="{8C44505B-AB4F-46A6-99AB-107AE3D3EB94}" type="presParOf" srcId="{DB5314A1-D7D8-45C9-ADAF-D543F2E6F6B2}" destId="{B7D0836C-DAB2-412D-9649-43EFBDA9763C}" srcOrd="0" destOrd="0" presId="urn:microsoft.com/office/officeart/2005/8/layout/hierarchy1"/>
    <dgm:cxn modelId="{B8A6E773-33C5-48D9-B619-0CFE94E80353}" type="presParOf" srcId="{DB5314A1-D7D8-45C9-ADAF-D543F2E6F6B2}" destId="{94AE292C-B277-4F3F-A532-85CE2B98A569}" srcOrd="1" destOrd="0" presId="urn:microsoft.com/office/officeart/2005/8/layout/hierarchy1"/>
    <dgm:cxn modelId="{8A864A21-F91A-4A02-9D7A-DDBD6979C96A}" type="presParOf" srcId="{94AE292C-B277-4F3F-A532-85CE2B98A569}" destId="{49550116-41C5-49CD-B94A-2637E7B470B9}" srcOrd="0" destOrd="0" presId="urn:microsoft.com/office/officeart/2005/8/layout/hierarchy1"/>
    <dgm:cxn modelId="{40F662DA-5A51-4DD4-A76C-6D2488C50985}" type="presParOf" srcId="{49550116-41C5-49CD-B94A-2637E7B470B9}" destId="{5E238C43-B17D-4982-8463-D175DBFE5036}" srcOrd="0" destOrd="0" presId="urn:microsoft.com/office/officeart/2005/8/layout/hierarchy1"/>
    <dgm:cxn modelId="{2DECAB46-83EF-4365-863A-EAFFBB57F7FE}" type="presParOf" srcId="{49550116-41C5-49CD-B94A-2637E7B470B9}" destId="{7CF7E07B-21A9-43DF-9656-CB9FD5609046}" srcOrd="1" destOrd="0" presId="urn:microsoft.com/office/officeart/2005/8/layout/hierarchy1"/>
    <dgm:cxn modelId="{8D8633A1-1A37-44FC-BB7B-E01168396D18}" type="presParOf" srcId="{94AE292C-B277-4F3F-A532-85CE2B98A569}" destId="{D3ED3109-0493-4ED8-A560-B454C00E550D}" srcOrd="1" destOrd="0" presId="urn:microsoft.com/office/officeart/2005/8/layout/hierarchy1"/>
    <dgm:cxn modelId="{4FE30538-9AA2-4A7D-AE25-981550432480}" type="presParOf" srcId="{D3ED3109-0493-4ED8-A560-B454C00E550D}" destId="{09005C5F-DE3D-43D5-B4D0-9EAEAAF8BDFF}" srcOrd="0" destOrd="0" presId="urn:microsoft.com/office/officeart/2005/8/layout/hierarchy1"/>
    <dgm:cxn modelId="{1C345A6D-F2F0-4690-9CCD-E2A0A55AE431}" type="presParOf" srcId="{D3ED3109-0493-4ED8-A560-B454C00E550D}" destId="{B96079F0-0B33-4C87-8A32-36222B75040E}" srcOrd="1" destOrd="0" presId="urn:microsoft.com/office/officeart/2005/8/layout/hierarchy1"/>
    <dgm:cxn modelId="{3A11F4D8-D8E3-4510-85CA-387581FCA575}" type="presParOf" srcId="{B96079F0-0B33-4C87-8A32-36222B75040E}" destId="{3E95D5A6-1C1F-4A9F-9FE7-08E4A4747312}" srcOrd="0" destOrd="0" presId="urn:microsoft.com/office/officeart/2005/8/layout/hierarchy1"/>
    <dgm:cxn modelId="{6CE7F0D7-6EAF-4FDE-BDF9-65BC0A3E0179}" type="presParOf" srcId="{3E95D5A6-1C1F-4A9F-9FE7-08E4A4747312}" destId="{9F34292B-F519-4D34-9496-5FD69D3DCF18}" srcOrd="0" destOrd="0" presId="urn:microsoft.com/office/officeart/2005/8/layout/hierarchy1"/>
    <dgm:cxn modelId="{E7835F18-BA81-45E6-8FE3-D211E45FCAC8}" type="presParOf" srcId="{3E95D5A6-1C1F-4A9F-9FE7-08E4A4747312}" destId="{6B687129-80D4-419A-B471-7100171C094B}" srcOrd="1" destOrd="0" presId="urn:microsoft.com/office/officeart/2005/8/layout/hierarchy1"/>
    <dgm:cxn modelId="{2D7E2F0B-4D8D-4987-BCAD-1E0AC746FFC2}" type="presParOf" srcId="{B96079F0-0B33-4C87-8A32-36222B75040E}" destId="{F64403BF-B486-49F2-9A9F-649D190C8D31}" srcOrd="1" destOrd="0" presId="urn:microsoft.com/office/officeart/2005/8/layout/hierarchy1"/>
    <dgm:cxn modelId="{77CCE06C-83E3-4C7B-911E-A549F7F2C2F9}" type="presParOf" srcId="{D3ED3109-0493-4ED8-A560-B454C00E550D}" destId="{FF72508D-F4FC-4E3C-83DA-A9706FA9E164}" srcOrd="2" destOrd="0" presId="urn:microsoft.com/office/officeart/2005/8/layout/hierarchy1"/>
    <dgm:cxn modelId="{162F5029-867B-4325-B7B3-63FE2B61B68C}" type="presParOf" srcId="{D3ED3109-0493-4ED8-A560-B454C00E550D}" destId="{5CEB7646-9BC2-4012-8525-E8745E474BCA}" srcOrd="3" destOrd="0" presId="urn:microsoft.com/office/officeart/2005/8/layout/hierarchy1"/>
    <dgm:cxn modelId="{1A2A48AE-CAE8-4617-AEC3-6E8D176B6D96}" type="presParOf" srcId="{5CEB7646-9BC2-4012-8525-E8745E474BCA}" destId="{F41F49ED-2EC7-43F7-B890-DFEBDCA97D8B}" srcOrd="0" destOrd="0" presId="urn:microsoft.com/office/officeart/2005/8/layout/hierarchy1"/>
    <dgm:cxn modelId="{F58F8837-24B3-4314-949E-FBA12F0DE46D}" type="presParOf" srcId="{F41F49ED-2EC7-43F7-B890-DFEBDCA97D8B}" destId="{3D4EE65E-051E-4D50-964B-FB5A69C385F1}" srcOrd="0" destOrd="0" presId="urn:microsoft.com/office/officeart/2005/8/layout/hierarchy1"/>
    <dgm:cxn modelId="{85C7150D-12B9-4CD9-97E6-F6F3F1D908B1}" type="presParOf" srcId="{F41F49ED-2EC7-43F7-B890-DFEBDCA97D8B}" destId="{7EB3B767-7EF7-4CF8-8F43-DB6414FAA4EC}" srcOrd="1" destOrd="0" presId="urn:microsoft.com/office/officeart/2005/8/layout/hierarchy1"/>
    <dgm:cxn modelId="{A21E292E-CDBE-4E44-BADC-4EE2668296A3}" type="presParOf" srcId="{5CEB7646-9BC2-4012-8525-E8745E474BCA}" destId="{EF6B768A-C4A7-4689-9D74-A94D9674BE5A}" srcOrd="1" destOrd="0" presId="urn:microsoft.com/office/officeart/2005/8/layout/hierarchy1"/>
    <dgm:cxn modelId="{258DAC6F-DA21-4EB1-8C17-BA3838800239}" type="presParOf" srcId="{D3ED3109-0493-4ED8-A560-B454C00E550D}" destId="{30059167-CE56-455E-B313-0C6CD3F03DC0}" srcOrd="4" destOrd="0" presId="urn:microsoft.com/office/officeart/2005/8/layout/hierarchy1"/>
    <dgm:cxn modelId="{8143953B-498C-4D19-B793-83FA5B036A67}" type="presParOf" srcId="{D3ED3109-0493-4ED8-A560-B454C00E550D}" destId="{679D87F1-469F-4BEB-86D4-F39F37DD547D}" srcOrd="5" destOrd="0" presId="urn:microsoft.com/office/officeart/2005/8/layout/hierarchy1"/>
    <dgm:cxn modelId="{2FC4BF1B-7F0C-4208-B0E1-DBF03A92B7E1}" type="presParOf" srcId="{679D87F1-469F-4BEB-86D4-F39F37DD547D}" destId="{B7C2F7D6-D2D4-43F7-8ED9-81C517E96722}" srcOrd="0" destOrd="0" presId="urn:microsoft.com/office/officeart/2005/8/layout/hierarchy1"/>
    <dgm:cxn modelId="{6009A24B-03E0-4519-BA21-6F419AE45AFC}" type="presParOf" srcId="{B7C2F7D6-D2D4-43F7-8ED9-81C517E96722}" destId="{FC2DCC10-BE3D-4969-BBDA-5594B1B527D9}" srcOrd="0" destOrd="0" presId="urn:microsoft.com/office/officeart/2005/8/layout/hierarchy1"/>
    <dgm:cxn modelId="{65FDF06C-772C-4217-8FA1-106BF6DE6C6C}" type="presParOf" srcId="{B7C2F7D6-D2D4-43F7-8ED9-81C517E96722}" destId="{AB6B379A-373B-46C4-AC85-9121D435A3B6}" srcOrd="1" destOrd="0" presId="urn:microsoft.com/office/officeart/2005/8/layout/hierarchy1"/>
    <dgm:cxn modelId="{02ADF707-13A7-4930-B9D5-4953E86141CD}" type="presParOf" srcId="{679D87F1-469F-4BEB-86D4-F39F37DD547D}" destId="{2A47C1D4-8E70-494B-AD9B-55B4BD88C05F}" srcOrd="1" destOrd="0" presId="urn:microsoft.com/office/officeart/2005/8/layout/hierarchy1"/>
    <dgm:cxn modelId="{7B64ACA7-E3CE-4979-B17A-E3D1C58B2F41}" type="presParOf" srcId="{DB5314A1-D7D8-45C9-ADAF-D543F2E6F6B2}" destId="{43AA9FF0-7A2F-4808-956B-1B91AA8FF515}" srcOrd="2" destOrd="0" presId="urn:microsoft.com/office/officeart/2005/8/layout/hierarchy1"/>
    <dgm:cxn modelId="{4CD5B6DA-1460-4597-AA10-6ADCF820C277}" type="presParOf" srcId="{DB5314A1-D7D8-45C9-ADAF-D543F2E6F6B2}" destId="{CF65EBFC-FC5F-4EA7-8382-4AFF41EFBCA6}" srcOrd="3" destOrd="0" presId="urn:microsoft.com/office/officeart/2005/8/layout/hierarchy1"/>
    <dgm:cxn modelId="{75EFD18E-043E-40E3-A2E5-31094123DC25}" type="presParOf" srcId="{CF65EBFC-FC5F-4EA7-8382-4AFF41EFBCA6}" destId="{D82B7E03-3246-4FC2-825E-4A3703EA1D23}" srcOrd="0" destOrd="0" presId="urn:microsoft.com/office/officeart/2005/8/layout/hierarchy1"/>
    <dgm:cxn modelId="{12B181D3-0BD5-4BE4-9519-6442482F4701}" type="presParOf" srcId="{D82B7E03-3246-4FC2-825E-4A3703EA1D23}" destId="{79572930-D917-446B-B905-B24155813634}" srcOrd="0" destOrd="0" presId="urn:microsoft.com/office/officeart/2005/8/layout/hierarchy1"/>
    <dgm:cxn modelId="{8CB3BE2B-C56B-4B81-8DDA-07FF78991482}" type="presParOf" srcId="{D82B7E03-3246-4FC2-825E-4A3703EA1D23}" destId="{1257525D-4C80-4DC2-8803-9D7617D7392E}" srcOrd="1" destOrd="0" presId="urn:microsoft.com/office/officeart/2005/8/layout/hierarchy1"/>
    <dgm:cxn modelId="{7BDD1D30-70C3-49DE-983C-71725CD2BA44}" type="presParOf" srcId="{CF65EBFC-FC5F-4EA7-8382-4AFF41EFBCA6}" destId="{B6EE625D-BB0A-4E45-ACCE-55EA493836AB}" srcOrd="1" destOrd="0" presId="urn:microsoft.com/office/officeart/2005/8/layout/hierarchy1"/>
    <dgm:cxn modelId="{43A98801-0FDE-47FB-982B-470B267A204B}" type="presParOf" srcId="{B6EE625D-BB0A-4E45-ACCE-55EA493836AB}" destId="{03E0C0B9-23D1-4D29-A483-69BACC8215FC}" srcOrd="0" destOrd="0" presId="urn:microsoft.com/office/officeart/2005/8/layout/hierarchy1"/>
    <dgm:cxn modelId="{8E45EEFD-3B6F-4744-8A6A-E9AEF6C77626}" type="presParOf" srcId="{B6EE625D-BB0A-4E45-ACCE-55EA493836AB}" destId="{DD9CC913-57C6-4C57-8611-DD3C1FE3582D}" srcOrd="1" destOrd="0" presId="urn:microsoft.com/office/officeart/2005/8/layout/hierarchy1"/>
    <dgm:cxn modelId="{B4C8A22A-EEC9-4332-BF12-C397C500D7DB}" type="presParOf" srcId="{DD9CC913-57C6-4C57-8611-DD3C1FE3582D}" destId="{88EF903D-D717-45F3-B596-965B6D5731FD}" srcOrd="0" destOrd="0" presId="urn:microsoft.com/office/officeart/2005/8/layout/hierarchy1"/>
    <dgm:cxn modelId="{62928DD8-247B-4860-8B5D-1FD99D1F2EA0}" type="presParOf" srcId="{88EF903D-D717-45F3-B596-965B6D5731FD}" destId="{C110FDEF-510A-4215-8A46-5609EE4172C6}" srcOrd="0" destOrd="0" presId="urn:microsoft.com/office/officeart/2005/8/layout/hierarchy1"/>
    <dgm:cxn modelId="{413FAB91-4100-49F1-BE57-5C9FB5D7CE7E}" type="presParOf" srcId="{88EF903D-D717-45F3-B596-965B6D5731FD}" destId="{72A11A66-6DA9-4296-A7D1-4529EB245C30}" srcOrd="1" destOrd="0" presId="urn:microsoft.com/office/officeart/2005/8/layout/hierarchy1"/>
    <dgm:cxn modelId="{2676E497-DFD0-4D86-880C-779DC9E6A960}" type="presParOf" srcId="{DD9CC913-57C6-4C57-8611-DD3C1FE3582D}" destId="{6C9E9D58-639C-42D9-BAAB-1B63E6899BD3}" srcOrd="1" destOrd="0" presId="urn:microsoft.com/office/officeart/2005/8/layout/hierarchy1"/>
    <dgm:cxn modelId="{2C48B218-C554-4029-87C7-E81D794E2500}" type="presParOf" srcId="{B6EE625D-BB0A-4E45-ACCE-55EA493836AB}" destId="{507BD160-7C73-4B05-83C5-9F30C07BBD14}" srcOrd="2" destOrd="0" presId="urn:microsoft.com/office/officeart/2005/8/layout/hierarchy1"/>
    <dgm:cxn modelId="{F5CD57BF-152C-4950-A963-F78CAEBBCEF2}" type="presParOf" srcId="{B6EE625D-BB0A-4E45-ACCE-55EA493836AB}" destId="{5143FB9F-B0FF-430A-84AF-956F240D6684}" srcOrd="3" destOrd="0" presId="urn:microsoft.com/office/officeart/2005/8/layout/hierarchy1"/>
    <dgm:cxn modelId="{D3B5C32B-C8D0-4AF3-B0B8-F5D0D4E86983}" type="presParOf" srcId="{5143FB9F-B0FF-430A-84AF-956F240D6684}" destId="{548A3CAD-EE06-41AE-BE7B-48BAEDD6177E}" srcOrd="0" destOrd="0" presId="urn:microsoft.com/office/officeart/2005/8/layout/hierarchy1"/>
    <dgm:cxn modelId="{70CFAFEA-B2D9-410A-984E-1B8309D8625D}" type="presParOf" srcId="{548A3CAD-EE06-41AE-BE7B-48BAEDD6177E}" destId="{69F93E2E-9D64-46C7-85F2-1E0B8745DA77}" srcOrd="0" destOrd="0" presId="urn:microsoft.com/office/officeart/2005/8/layout/hierarchy1"/>
    <dgm:cxn modelId="{8F0865D2-93CB-488C-A68A-C56B0722852F}" type="presParOf" srcId="{548A3CAD-EE06-41AE-BE7B-48BAEDD6177E}" destId="{E8B90E8D-1F7E-418F-9F81-17CECADC0582}" srcOrd="1" destOrd="0" presId="urn:microsoft.com/office/officeart/2005/8/layout/hierarchy1"/>
    <dgm:cxn modelId="{D7FEEFCB-F161-4A1D-B16D-25C94D58EE09}" type="presParOf" srcId="{5143FB9F-B0FF-430A-84AF-956F240D6684}" destId="{108AE36A-22EA-49AB-913D-92D80CE31DAA}" srcOrd="1" destOrd="0" presId="urn:microsoft.com/office/officeart/2005/8/layout/hierarchy1"/>
    <dgm:cxn modelId="{6F19C395-6794-4CE0-A55B-2AEACF5D2AFA}" type="presParOf" srcId="{B6EE625D-BB0A-4E45-ACCE-55EA493836AB}" destId="{D146BA1B-5513-45AD-A13A-58E938752258}" srcOrd="4" destOrd="0" presId="urn:microsoft.com/office/officeart/2005/8/layout/hierarchy1"/>
    <dgm:cxn modelId="{C836DBF8-1909-4B05-A4C4-1AD086F1E486}" type="presParOf" srcId="{B6EE625D-BB0A-4E45-ACCE-55EA493836AB}" destId="{2F0F2892-2140-4317-B21D-ECCBF89EAC54}" srcOrd="5" destOrd="0" presId="urn:microsoft.com/office/officeart/2005/8/layout/hierarchy1"/>
    <dgm:cxn modelId="{FC02C400-62F7-465A-AA0E-A3DA8003C1E1}" type="presParOf" srcId="{2F0F2892-2140-4317-B21D-ECCBF89EAC54}" destId="{80DB8619-6AB5-4F2F-B65F-00FC57DD719F}" srcOrd="0" destOrd="0" presId="urn:microsoft.com/office/officeart/2005/8/layout/hierarchy1"/>
    <dgm:cxn modelId="{2B1FFD5D-07CC-4C07-9359-A86D39351902}" type="presParOf" srcId="{80DB8619-6AB5-4F2F-B65F-00FC57DD719F}" destId="{06035A48-3970-4FBB-AB7E-86A722B2F862}" srcOrd="0" destOrd="0" presId="urn:microsoft.com/office/officeart/2005/8/layout/hierarchy1"/>
    <dgm:cxn modelId="{4875B09E-101D-40D7-AB0C-AAA6A3F28133}" type="presParOf" srcId="{80DB8619-6AB5-4F2F-B65F-00FC57DD719F}" destId="{DFAD3B86-6005-418B-BD50-DF746BFA991A}" srcOrd="1" destOrd="0" presId="urn:microsoft.com/office/officeart/2005/8/layout/hierarchy1"/>
    <dgm:cxn modelId="{AE0F5A0B-CED0-4705-A0CD-267C100D8A2B}" type="presParOf" srcId="{2F0F2892-2140-4317-B21D-ECCBF89EAC54}" destId="{D4BABBE3-0DB3-4912-A4E1-6FC84CCDA21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ED1E73-1EE2-B44C-AC6D-0665D8C83833}">
      <dsp:nvSpPr>
        <dsp:cNvPr id="0" name=""/>
        <dsp:cNvSpPr/>
      </dsp:nvSpPr>
      <dsp:spPr>
        <a:xfrm>
          <a:off x="0" y="377419"/>
          <a:ext cx="6666833" cy="1107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395732" rIns="517420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/>
            <a:t>Tolère mal en lentilles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/>
            <a:t>pas de place en CA</a:t>
          </a:r>
          <a:endParaRPr lang="en-US" sz="1900" kern="1200"/>
        </a:p>
      </dsp:txBody>
      <dsp:txXfrm>
        <a:off x="0" y="377419"/>
        <a:ext cx="6666833" cy="1107225"/>
      </dsp:txXfrm>
    </dsp:sp>
    <dsp:sp modelId="{17F085C7-A57A-054E-8085-246A507982FA}">
      <dsp:nvSpPr>
        <dsp:cNvPr id="0" name=""/>
        <dsp:cNvSpPr/>
      </dsp:nvSpPr>
      <dsp:spPr>
        <a:xfrm>
          <a:off x="333341" y="96979"/>
          <a:ext cx="4666783" cy="5608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ICL en bascule ?</a:t>
          </a:r>
          <a:endParaRPr lang="en-US" sz="1900" kern="1200"/>
        </a:p>
      </dsp:txBody>
      <dsp:txXfrm>
        <a:off x="360721" y="124359"/>
        <a:ext cx="4612023" cy="506120"/>
      </dsp:txXfrm>
    </dsp:sp>
    <dsp:sp modelId="{E83B4895-6795-854E-9CE6-242269B1E7C5}">
      <dsp:nvSpPr>
        <dsp:cNvPr id="0" name=""/>
        <dsp:cNvSpPr/>
      </dsp:nvSpPr>
      <dsp:spPr>
        <a:xfrm>
          <a:off x="0" y="1867685"/>
          <a:ext cx="6666833" cy="1107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395732" rIns="517420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/>
            <a:t>Pas d’expérience personnelle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/>
            <a:t>pas assez de place en CA</a:t>
          </a:r>
          <a:endParaRPr lang="en-US" sz="1900" kern="1200"/>
        </a:p>
      </dsp:txBody>
      <dsp:txXfrm>
        <a:off x="0" y="1867685"/>
        <a:ext cx="6666833" cy="1107225"/>
      </dsp:txXfrm>
    </dsp:sp>
    <dsp:sp modelId="{C171B36F-EBC4-1541-B696-7CD09DA3FC35}">
      <dsp:nvSpPr>
        <dsp:cNvPr id="0" name=""/>
        <dsp:cNvSpPr/>
      </dsp:nvSpPr>
      <dsp:spPr>
        <a:xfrm>
          <a:off x="333341" y="1587245"/>
          <a:ext cx="4666783" cy="560880"/>
        </a:xfrm>
        <a:prstGeom prst="roundRect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IPCL multifocal ?</a:t>
          </a:r>
          <a:endParaRPr lang="en-US" sz="1900" kern="1200"/>
        </a:p>
      </dsp:txBody>
      <dsp:txXfrm>
        <a:off x="360721" y="1614625"/>
        <a:ext cx="4612023" cy="506120"/>
      </dsp:txXfrm>
    </dsp:sp>
    <dsp:sp modelId="{14130D8C-2DC9-2841-AFD0-4D8DCE226BCC}">
      <dsp:nvSpPr>
        <dsp:cNvPr id="0" name=""/>
        <dsp:cNvSpPr/>
      </dsp:nvSpPr>
      <dsp:spPr>
        <a:xfrm>
          <a:off x="0" y="3357950"/>
          <a:ext cx="6666833" cy="8079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395732" rIns="517420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/>
            <a:t>très motivé</a:t>
          </a:r>
          <a:endParaRPr lang="en-US" sz="1900" kern="1200"/>
        </a:p>
      </dsp:txBody>
      <dsp:txXfrm>
        <a:off x="0" y="3357950"/>
        <a:ext cx="6666833" cy="807975"/>
      </dsp:txXfrm>
    </dsp:sp>
    <dsp:sp modelId="{4EEF7C68-3696-3C4E-A005-1D18B95D3F21}">
      <dsp:nvSpPr>
        <dsp:cNvPr id="0" name=""/>
        <dsp:cNvSpPr/>
      </dsp:nvSpPr>
      <dsp:spPr>
        <a:xfrm>
          <a:off x="333341" y="3077510"/>
          <a:ext cx="4666783" cy="560880"/>
        </a:xfrm>
        <a:prstGeom prst="roundRect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Abstention ?</a:t>
          </a:r>
          <a:endParaRPr lang="en-US" sz="1900" kern="1200"/>
        </a:p>
      </dsp:txBody>
      <dsp:txXfrm>
        <a:off x="360721" y="3104890"/>
        <a:ext cx="4612023" cy="506120"/>
      </dsp:txXfrm>
    </dsp:sp>
    <dsp:sp modelId="{236847C1-FEB7-D244-AA8A-F5C13A8AAFB6}">
      <dsp:nvSpPr>
        <dsp:cNvPr id="0" name=""/>
        <dsp:cNvSpPr/>
      </dsp:nvSpPr>
      <dsp:spPr>
        <a:xfrm>
          <a:off x="0" y="4548965"/>
          <a:ext cx="6666833" cy="8079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395732" rIns="517420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/>
            <a:t>En dehors des clous, risque rétinien ++</a:t>
          </a:r>
          <a:endParaRPr lang="en-US" sz="1900" kern="1200"/>
        </a:p>
      </dsp:txBody>
      <dsp:txXfrm>
        <a:off x="0" y="4548965"/>
        <a:ext cx="6666833" cy="807975"/>
      </dsp:txXfrm>
    </dsp:sp>
    <dsp:sp modelId="{39AB36CC-A282-084D-939E-5848C2BA222B}">
      <dsp:nvSpPr>
        <dsp:cNvPr id="0" name=""/>
        <dsp:cNvSpPr/>
      </dsp:nvSpPr>
      <dsp:spPr>
        <a:xfrm>
          <a:off x="333341" y="4268524"/>
          <a:ext cx="4666783" cy="56088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PRELEX ?</a:t>
          </a:r>
          <a:endParaRPr lang="en-US" sz="1900" kern="1200"/>
        </a:p>
      </dsp:txBody>
      <dsp:txXfrm>
        <a:off x="360721" y="4295904"/>
        <a:ext cx="4612023" cy="506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46BA1B-5513-45AD-A13A-58E938752258}">
      <dsp:nvSpPr>
        <dsp:cNvPr id="0" name=""/>
        <dsp:cNvSpPr/>
      </dsp:nvSpPr>
      <dsp:spPr>
        <a:xfrm>
          <a:off x="8808147" y="3501784"/>
          <a:ext cx="1997397" cy="4752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3896"/>
              </a:lnTo>
              <a:lnTo>
                <a:pt x="1997397" y="323896"/>
              </a:lnTo>
              <a:lnTo>
                <a:pt x="1997397" y="47528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7BD160-7C73-4B05-83C5-9F30C07BBD14}">
      <dsp:nvSpPr>
        <dsp:cNvPr id="0" name=""/>
        <dsp:cNvSpPr/>
      </dsp:nvSpPr>
      <dsp:spPr>
        <a:xfrm>
          <a:off x="8762427" y="3501784"/>
          <a:ext cx="91440" cy="4752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528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E0C0B9-23D1-4D29-A483-69BACC8215FC}">
      <dsp:nvSpPr>
        <dsp:cNvPr id="0" name=""/>
        <dsp:cNvSpPr/>
      </dsp:nvSpPr>
      <dsp:spPr>
        <a:xfrm>
          <a:off x="6810749" y="3501784"/>
          <a:ext cx="1997397" cy="475289"/>
        </a:xfrm>
        <a:custGeom>
          <a:avLst/>
          <a:gdLst/>
          <a:ahLst/>
          <a:cxnLst/>
          <a:rect l="0" t="0" r="0" b="0"/>
          <a:pathLst>
            <a:path>
              <a:moveTo>
                <a:pt x="1997397" y="0"/>
              </a:moveTo>
              <a:lnTo>
                <a:pt x="1997397" y="323896"/>
              </a:lnTo>
              <a:lnTo>
                <a:pt x="0" y="323896"/>
              </a:lnTo>
              <a:lnTo>
                <a:pt x="0" y="47528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AA9FF0-7A2F-4808-956B-1B91AA8FF515}">
      <dsp:nvSpPr>
        <dsp:cNvPr id="0" name=""/>
        <dsp:cNvSpPr/>
      </dsp:nvSpPr>
      <dsp:spPr>
        <a:xfrm>
          <a:off x="5812051" y="1988756"/>
          <a:ext cx="2996095" cy="4752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3896"/>
              </a:lnTo>
              <a:lnTo>
                <a:pt x="2996095" y="323896"/>
              </a:lnTo>
              <a:lnTo>
                <a:pt x="2996095" y="47528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059167-CE56-455E-B313-0C6CD3F03DC0}">
      <dsp:nvSpPr>
        <dsp:cNvPr id="0" name=""/>
        <dsp:cNvSpPr/>
      </dsp:nvSpPr>
      <dsp:spPr>
        <a:xfrm>
          <a:off x="2815955" y="3501784"/>
          <a:ext cx="1997397" cy="4752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3896"/>
              </a:lnTo>
              <a:lnTo>
                <a:pt x="1997397" y="323896"/>
              </a:lnTo>
              <a:lnTo>
                <a:pt x="1997397" y="47528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72508D-F4FC-4E3C-83DA-A9706FA9E164}">
      <dsp:nvSpPr>
        <dsp:cNvPr id="0" name=""/>
        <dsp:cNvSpPr/>
      </dsp:nvSpPr>
      <dsp:spPr>
        <a:xfrm>
          <a:off x="2770235" y="3501784"/>
          <a:ext cx="91440" cy="4752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528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005C5F-DE3D-43D5-B4D0-9EAEAAF8BDFF}">
      <dsp:nvSpPr>
        <dsp:cNvPr id="0" name=""/>
        <dsp:cNvSpPr/>
      </dsp:nvSpPr>
      <dsp:spPr>
        <a:xfrm>
          <a:off x="818558" y="3501784"/>
          <a:ext cx="1997397" cy="475289"/>
        </a:xfrm>
        <a:custGeom>
          <a:avLst/>
          <a:gdLst/>
          <a:ahLst/>
          <a:cxnLst/>
          <a:rect l="0" t="0" r="0" b="0"/>
          <a:pathLst>
            <a:path>
              <a:moveTo>
                <a:pt x="1997397" y="0"/>
              </a:moveTo>
              <a:lnTo>
                <a:pt x="1997397" y="323896"/>
              </a:lnTo>
              <a:lnTo>
                <a:pt x="0" y="323896"/>
              </a:lnTo>
              <a:lnTo>
                <a:pt x="0" y="47528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D0836C-DAB2-412D-9649-43EFBDA9763C}">
      <dsp:nvSpPr>
        <dsp:cNvPr id="0" name=""/>
        <dsp:cNvSpPr/>
      </dsp:nvSpPr>
      <dsp:spPr>
        <a:xfrm>
          <a:off x="2815955" y="1988756"/>
          <a:ext cx="2996095" cy="475289"/>
        </a:xfrm>
        <a:custGeom>
          <a:avLst/>
          <a:gdLst/>
          <a:ahLst/>
          <a:cxnLst/>
          <a:rect l="0" t="0" r="0" b="0"/>
          <a:pathLst>
            <a:path>
              <a:moveTo>
                <a:pt x="2996095" y="0"/>
              </a:moveTo>
              <a:lnTo>
                <a:pt x="2996095" y="323896"/>
              </a:lnTo>
              <a:lnTo>
                <a:pt x="0" y="323896"/>
              </a:lnTo>
              <a:lnTo>
                <a:pt x="0" y="47528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027E62-3C4E-48F7-8680-3DE833820A72}">
      <dsp:nvSpPr>
        <dsp:cNvPr id="0" name=""/>
        <dsp:cNvSpPr/>
      </dsp:nvSpPr>
      <dsp:spPr>
        <a:xfrm>
          <a:off x="4994934" y="951017"/>
          <a:ext cx="1634234" cy="10377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30CF8C-7838-430D-852A-F05D0B3B6149}">
      <dsp:nvSpPr>
        <dsp:cNvPr id="0" name=""/>
        <dsp:cNvSpPr/>
      </dsp:nvSpPr>
      <dsp:spPr>
        <a:xfrm>
          <a:off x="5176515" y="1123520"/>
          <a:ext cx="1634234" cy="10377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/>
            <a:t>Satisfaction du patient</a:t>
          </a:r>
          <a:endParaRPr lang="en-US" sz="1500" b="1" kern="1200" dirty="0"/>
        </a:p>
      </dsp:txBody>
      <dsp:txXfrm>
        <a:off x="5206909" y="1153914"/>
        <a:ext cx="1573446" cy="976950"/>
      </dsp:txXfrm>
    </dsp:sp>
    <dsp:sp modelId="{5E238C43-B17D-4982-8463-D175DBFE5036}">
      <dsp:nvSpPr>
        <dsp:cNvPr id="0" name=""/>
        <dsp:cNvSpPr/>
      </dsp:nvSpPr>
      <dsp:spPr>
        <a:xfrm>
          <a:off x="1998838" y="2464045"/>
          <a:ext cx="1634234" cy="103773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F7E07B-21A9-43DF-9656-CB9FD5609046}">
      <dsp:nvSpPr>
        <dsp:cNvPr id="0" name=""/>
        <dsp:cNvSpPr/>
      </dsp:nvSpPr>
      <dsp:spPr>
        <a:xfrm>
          <a:off x="2180419" y="2636548"/>
          <a:ext cx="1634234" cy="10377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/>
            <a:t>Optique</a:t>
          </a:r>
          <a:endParaRPr lang="en-US" sz="1500" b="1" kern="1200" dirty="0"/>
        </a:p>
      </dsp:txBody>
      <dsp:txXfrm>
        <a:off x="2210813" y="2666942"/>
        <a:ext cx="1573446" cy="976950"/>
      </dsp:txXfrm>
    </dsp:sp>
    <dsp:sp modelId="{9F34292B-F519-4D34-9496-5FD69D3DCF18}">
      <dsp:nvSpPr>
        <dsp:cNvPr id="0" name=""/>
        <dsp:cNvSpPr/>
      </dsp:nvSpPr>
      <dsp:spPr>
        <a:xfrm>
          <a:off x="1441" y="3977074"/>
          <a:ext cx="1634234" cy="10377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687129-80D4-419A-B471-7100171C094B}">
      <dsp:nvSpPr>
        <dsp:cNvPr id="0" name=""/>
        <dsp:cNvSpPr/>
      </dsp:nvSpPr>
      <dsp:spPr>
        <a:xfrm>
          <a:off x="183022" y="4149576"/>
          <a:ext cx="1634234" cy="10377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/>
            <a:t>Cornée</a:t>
          </a:r>
          <a:endParaRPr lang="en-US" sz="1500" b="1" kern="1200" dirty="0"/>
        </a:p>
      </dsp:txBody>
      <dsp:txXfrm>
        <a:off x="213416" y="4179970"/>
        <a:ext cx="1573446" cy="976950"/>
      </dsp:txXfrm>
    </dsp:sp>
    <dsp:sp modelId="{3D4EE65E-051E-4D50-964B-FB5A69C385F1}">
      <dsp:nvSpPr>
        <dsp:cNvPr id="0" name=""/>
        <dsp:cNvSpPr/>
      </dsp:nvSpPr>
      <dsp:spPr>
        <a:xfrm>
          <a:off x="1998838" y="3977074"/>
          <a:ext cx="1634234" cy="10377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B3B767-7EF7-4CF8-8F43-DB6414FAA4EC}">
      <dsp:nvSpPr>
        <dsp:cNvPr id="0" name=""/>
        <dsp:cNvSpPr/>
      </dsp:nvSpPr>
      <dsp:spPr>
        <a:xfrm>
          <a:off x="2180419" y="4149576"/>
          <a:ext cx="1634234" cy="10377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/>
            <a:t>Pupille</a:t>
          </a:r>
          <a:endParaRPr lang="en-US" sz="1500" b="1" kern="1200" dirty="0"/>
        </a:p>
      </dsp:txBody>
      <dsp:txXfrm>
        <a:off x="2210813" y="4179970"/>
        <a:ext cx="1573446" cy="976950"/>
      </dsp:txXfrm>
    </dsp:sp>
    <dsp:sp modelId="{FC2DCC10-BE3D-4969-BBDA-5594B1B527D9}">
      <dsp:nvSpPr>
        <dsp:cNvPr id="0" name=""/>
        <dsp:cNvSpPr/>
      </dsp:nvSpPr>
      <dsp:spPr>
        <a:xfrm>
          <a:off x="3996235" y="3977074"/>
          <a:ext cx="1634234" cy="10377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6B379A-373B-46C4-AC85-9121D435A3B6}">
      <dsp:nvSpPr>
        <dsp:cNvPr id="0" name=""/>
        <dsp:cNvSpPr/>
      </dsp:nvSpPr>
      <dsp:spPr>
        <a:xfrm>
          <a:off x="4177817" y="4149576"/>
          <a:ext cx="1634234" cy="10377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/>
            <a:t>Type de lentille</a:t>
          </a:r>
          <a:endParaRPr lang="en-US" sz="1500" b="1" kern="1200" dirty="0"/>
        </a:p>
      </dsp:txBody>
      <dsp:txXfrm>
        <a:off x="4208211" y="4179970"/>
        <a:ext cx="1573446" cy="976950"/>
      </dsp:txXfrm>
    </dsp:sp>
    <dsp:sp modelId="{79572930-D917-446B-B905-B24155813634}">
      <dsp:nvSpPr>
        <dsp:cNvPr id="0" name=""/>
        <dsp:cNvSpPr/>
      </dsp:nvSpPr>
      <dsp:spPr>
        <a:xfrm>
          <a:off x="7991030" y="2464045"/>
          <a:ext cx="1634234" cy="103773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57525D-4C80-4DC2-8803-9D7617D7392E}">
      <dsp:nvSpPr>
        <dsp:cNvPr id="0" name=""/>
        <dsp:cNvSpPr/>
      </dsp:nvSpPr>
      <dsp:spPr>
        <a:xfrm>
          <a:off x="8172611" y="2636548"/>
          <a:ext cx="1634234" cy="10377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/>
            <a:t>Neuropsychologie</a:t>
          </a:r>
          <a:endParaRPr lang="en-US" sz="1500" b="1" kern="1200" dirty="0"/>
        </a:p>
      </dsp:txBody>
      <dsp:txXfrm>
        <a:off x="8203005" y="2666942"/>
        <a:ext cx="1573446" cy="976950"/>
      </dsp:txXfrm>
    </dsp:sp>
    <dsp:sp modelId="{C110FDEF-510A-4215-8A46-5609EE4172C6}">
      <dsp:nvSpPr>
        <dsp:cNvPr id="0" name=""/>
        <dsp:cNvSpPr/>
      </dsp:nvSpPr>
      <dsp:spPr>
        <a:xfrm>
          <a:off x="5993632" y="3977074"/>
          <a:ext cx="1634234" cy="10377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A11A66-6DA9-4296-A7D1-4529EB245C30}">
      <dsp:nvSpPr>
        <dsp:cNvPr id="0" name=""/>
        <dsp:cNvSpPr/>
      </dsp:nvSpPr>
      <dsp:spPr>
        <a:xfrm>
          <a:off x="6175214" y="4149576"/>
          <a:ext cx="1634234" cy="10377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/>
            <a:t>Attentes</a:t>
          </a:r>
          <a:endParaRPr lang="en-US" sz="1500" b="1" kern="1200" dirty="0"/>
        </a:p>
      </dsp:txBody>
      <dsp:txXfrm>
        <a:off x="6205608" y="4179970"/>
        <a:ext cx="1573446" cy="976950"/>
      </dsp:txXfrm>
    </dsp:sp>
    <dsp:sp modelId="{69F93E2E-9D64-46C7-85F2-1E0B8745DA77}">
      <dsp:nvSpPr>
        <dsp:cNvPr id="0" name=""/>
        <dsp:cNvSpPr/>
      </dsp:nvSpPr>
      <dsp:spPr>
        <a:xfrm>
          <a:off x="7991030" y="3977074"/>
          <a:ext cx="1634234" cy="10377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B90E8D-1F7E-418F-9F81-17CECADC0582}">
      <dsp:nvSpPr>
        <dsp:cNvPr id="0" name=""/>
        <dsp:cNvSpPr/>
      </dsp:nvSpPr>
      <dsp:spPr>
        <a:xfrm>
          <a:off x="8172611" y="4149576"/>
          <a:ext cx="1634234" cy="10377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Profile </a:t>
          </a:r>
          <a:r>
            <a:rPr lang="en-US" sz="1500" b="1" kern="1200" dirty="0" err="1"/>
            <a:t>psychologique</a:t>
          </a:r>
          <a:endParaRPr lang="en-US" sz="1500" b="1" kern="1200" dirty="0"/>
        </a:p>
      </dsp:txBody>
      <dsp:txXfrm>
        <a:off x="8203005" y="4179970"/>
        <a:ext cx="1573446" cy="976950"/>
      </dsp:txXfrm>
    </dsp:sp>
    <dsp:sp modelId="{06035A48-3970-4FBB-AB7E-86A722B2F862}">
      <dsp:nvSpPr>
        <dsp:cNvPr id="0" name=""/>
        <dsp:cNvSpPr/>
      </dsp:nvSpPr>
      <dsp:spPr>
        <a:xfrm>
          <a:off x="9988427" y="3977074"/>
          <a:ext cx="1634234" cy="10377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AD3B86-6005-418B-BD50-DF746BFA991A}">
      <dsp:nvSpPr>
        <dsp:cNvPr id="0" name=""/>
        <dsp:cNvSpPr/>
      </dsp:nvSpPr>
      <dsp:spPr>
        <a:xfrm>
          <a:off x="10170008" y="4149576"/>
          <a:ext cx="1634234" cy="10377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Adaptation </a:t>
          </a:r>
          <a:r>
            <a:rPr lang="en-US" sz="1500" b="1" kern="1200" dirty="0" err="1"/>
            <a:t>neurologique</a:t>
          </a:r>
          <a:endParaRPr lang="en-US" sz="1500" b="1" kern="1200" dirty="0"/>
        </a:p>
      </dsp:txBody>
      <dsp:txXfrm>
        <a:off x="10200402" y="4179970"/>
        <a:ext cx="1573446" cy="9769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46BA1B-5513-45AD-A13A-58E938752258}">
      <dsp:nvSpPr>
        <dsp:cNvPr id="0" name=""/>
        <dsp:cNvSpPr/>
      </dsp:nvSpPr>
      <dsp:spPr>
        <a:xfrm>
          <a:off x="8808147" y="3501784"/>
          <a:ext cx="1997397" cy="4752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3896"/>
              </a:lnTo>
              <a:lnTo>
                <a:pt x="1997397" y="323896"/>
              </a:lnTo>
              <a:lnTo>
                <a:pt x="1997397" y="47528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7BD160-7C73-4B05-83C5-9F30C07BBD14}">
      <dsp:nvSpPr>
        <dsp:cNvPr id="0" name=""/>
        <dsp:cNvSpPr/>
      </dsp:nvSpPr>
      <dsp:spPr>
        <a:xfrm>
          <a:off x="8762427" y="3501784"/>
          <a:ext cx="91440" cy="4752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528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E0C0B9-23D1-4D29-A483-69BACC8215FC}">
      <dsp:nvSpPr>
        <dsp:cNvPr id="0" name=""/>
        <dsp:cNvSpPr/>
      </dsp:nvSpPr>
      <dsp:spPr>
        <a:xfrm>
          <a:off x="6810749" y="3501784"/>
          <a:ext cx="1997397" cy="475289"/>
        </a:xfrm>
        <a:custGeom>
          <a:avLst/>
          <a:gdLst/>
          <a:ahLst/>
          <a:cxnLst/>
          <a:rect l="0" t="0" r="0" b="0"/>
          <a:pathLst>
            <a:path>
              <a:moveTo>
                <a:pt x="1997397" y="0"/>
              </a:moveTo>
              <a:lnTo>
                <a:pt x="1997397" y="323896"/>
              </a:lnTo>
              <a:lnTo>
                <a:pt x="0" y="323896"/>
              </a:lnTo>
              <a:lnTo>
                <a:pt x="0" y="47528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AA9FF0-7A2F-4808-956B-1B91AA8FF515}">
      <dsp:nvSpPr>
        <dsp:cNvPr id="0" name=""/>
        <dsp:cNvSpPr/>
      </dsp:nvSpPr>
      <dsp:spPr>
        <a:xfrm>
          <a:off x="5812051" y="1988756"/>
          <a:ext cx="2996095" cy="4752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3896"/>
              </a:lnTo>
              <a:lnTo>
                <a:pt x="2996095" y="323896"/>
              </a:lnTo>
              <a:lnTo>
                <a:pt x="2996095" y="47528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059167-CE56-455E-B313-0C6CD3F03DC0}">
      <dsp:nvSpPr>
        <dsp:cNvPr id="0" name=""/>
        <dsp:cNvSpPr/>
      </dsp:nvSpPr>
      <dsp:spPr>
        <a:xfrm>
          <a:off x="2815955" y="3501784"/>
          <a:ext cx="1997397" cy="4752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3896"/>
              </a:lnTo>
              <a:lnTo>
                <a:pt x="1997397" y="323896"/>
              </a:lnTo>
              <a:lnTo>
                <a:pt x="1997397" y="47528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72508D-F4FC-4E3C-83DA-A9706FA9E164}">
      <dsp:nvSpPr>
        <dsp:cNvPr id="0" name=""/>
        <dsp:cNvSpPr/>
      </dsp:nvSpPr>
      <dsp:spPr>
        <a:xfrm>
          <a:off x="2770235" y="3501784"/>
          <a:ext cx="91440" cy="4752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528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005C5F-DE3D-43D5-B4D0-9EAEAAF8BDFF}">
      <dsp:nvSpPr>
        <dsp:cNvPr id="0" name=""/>
        <dsp:cNvSpPr/>
      </dsp:nvSpPr>
      <dsp:spPr>
        <a:xfrm>
          <a:off x="818558" y="3501784"/>
          <a:ext cx="1997397" cy="475289"/>
        </a:xfrm>
        <a:custGeom>
          <a:avLst/>
          <a:gdLst/>
          <a:ahLst/>
          <a:cxnLst/>
          <a:rect l="0" t="0" r="0" b="0"/>
          <a:pathLst>
            <a:path>
              <a:moveTo>
                <a:pt x="1997397" y="0"/>
              </a:moveTo>
              <a:lnTo>
                <a:pt x="1997397" y="323896"/>
              </a:lnTo>
              <a:lnTo>
                <a:pt x="0" y="323896"/>
              </a:lnTo>
              <a:lnTo>
                <a:pt x="0" y="47528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D0836C-DAB2-412D-9649-43EFBDA9763C}">
      <dsp:nvSpPr>
        <dsp:cNvPr id="0" name=""/>
        <dsp:cNvSpPr/>
      </dsp:nvSpPr>
      <dsp:spPr>
        <a:xfrm>
          <a:off x="2815955" y="1988756"/>
          <a:ext cx="2996095" cy="475289"/>
        </a:xfrm>
        <a:custGeom>
          <a:avLst/>
          <a:gdLst/>
          <a:ahLst/>
          <a:cxnLst/>
          <a:rect l="0" t="0" r="0" b="0"/>
          <a:pathLst>
            <a:path>
              <a:moveTo>
                <a:pt x="2996095" y="0"/>
              </a:moveTo>
              <a:lnTo>
                <a:pt x="2996095" y="323896"/>
              </a:lnTo>
              <a:lnTo>
                <a:pt x="0" y="323896"/>
              </a:lnTo>
              <a:lnTo>
                <a:pt x="0" y="47528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027E62-3C4E-48F7-8680-3DE833820A72}">
      <dsp:nvSpPr>
        <dsp:cNvPr id="0" name=""/>
        <dsp:cNvSpPr/>
      </dsp:nvSpPr>
      <dsp:spPr>
        <a:xfrm>
          <a:off x="4994934" y="951017"/>
          <a:ext cx="1634234" cy="10377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30CF8C-7838-430D-852A-F05D0B3B6149}">
      <dsp:nvSpPr>
        <dsp:cNvPr id="0" name=""/>
        <dsp:cNvSpPr/>
      </dsp:nvSpPr>
      <dsp:spPr>
        <a:xfrm>
          <a:off x="5176515" y="1123520"/>
          <a:ext cx="1634234" cy="10377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/>
            <a:t>Satisfaction du patient</a:t>
          </a:r>
          <a:endParaRPr lang="en-US" sz="1500" b="1" kern="1200" dirty="0"/>
        </a:p>
      </dsp:txBody>
      <dsp:txXfrm>
        <a:off x="5206909" y="1153914"/>
        <a:ext cx="1573446" cy="976950"/>
      </dsp:txXfrm>
    </dsp:sp>
    <dsp:sp modelId="{5E238C43-B17D-4982-8463-D175DBFE5036}">
      <dsp:nvSpPr>
        <dsp:cNvPr id="0" name=""/>
        <dsp:cNvSpPr/>
      </dsp:nvSpPr>
      <dsp:spPr>
        <a:xfrm>
          <a:off x="1998838" y="2464045"/>
          <a:ext cx="1634234" cy="103773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F7E07B-21A9-43DF-9656-CB9FD5609046}">
      <dsp:nvSpPr>
        <dsp:cNvPr id="0" name=""/>
        <dsp:cNvSpPr/>
      </dsp:nvSpPr>
      <dsp:spPr>
        <a:xfrm>
          <a:off x="2180419" y="2636548"/>
          <a:ext cx="1634234" cy="10377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/>
            <a:t>Optique</a:t>
          </a:r>
          <a:endParaRPr lang="en-US" sz="1500" b="1" kern="1200" dirty="0"/>
        </a:p>
      </dsp:txBody>
      <dsp:txXfrm>
        <a:off x="2210813" y="2666942"/>
        <a:ext cx="1573446" cy="976950"/>
      </dsp:txXfrm>
    </dsp:sp>
    <dsp:sp modelId="{9F34292B-F519-4D34-9496-5FD69D3DCF18}">
      <dsp:nvSpPr>
        <dsp:cNvPr id="0" name=""/>
        <dsp:cNvSpPr/>
      </dsp:nvSpPr>
      <dsp:spPr>
        <a:xfrm>
          <a:off x="1441" y="3977074"/>
          <a:ext cx="1634234" cy="10377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687129-80D4-419A-B471-7100171C094B}">
      <dsp:nvSpPr>
        <dsp:cNvPr id="0" name=""/>
        <dsp:cNvSpPr/>
      </dsp:nvSpPr>
      <dsp:spPr>
        <a:xfrm>
          <a:off x="183022" y="4149576"/>
          <a:ext cx="1634234" cy="10377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/>
            <a:t>Cornée</a:t>
          </a:r>
          <a:endParaRPr lang="en-US" sz="1500" b="1" kern="1200" dirty="0"/>
        </a:p>
      </dsp:txBody>
      <dsp:txXfrm>
        <a:off x="213416" y="4179970"/>
        <a:ext cx="1573446" cy="976950"/>
      </dsp:txXfrm>
    </dsp:sp>
    <dsp:sp modelId="{3D4EE65E-051E-4D50-964B-FB5A69C385F1}">
      <dsp:nvSpPr>
        <dsp:cNvPr id="0" name=""/>
        <dsp:cNvSpPr/>
      </dsp:nvSpPr>
      <dsp:spPr>
        <a:xfrm>
          <a:off x="1998838" y="3977074"/>
          <a:ext cx="1634234" cy="10377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B3B767-7EF7-4CF8-8F43-DB6414FAA4EC}">
      <dsp:nvSpPr>
        <dsp:cNvPr id="0" name=""/>
        <dsp:cNvSpPr/>
      </dsp:nvSpPr>
      <dsp:spPr>
        <a:xfrm>
          <a:off x="2180419" y="4149576"/>
          <a:ext cx="1634234" cy="10377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/>
            <a:t>Pupille</a:t>
          </a:r>
          <a:endParaRPr lang="en-US" sz="1500" b="1" kern="1200" dirty="0"/>
        </a:p>
      </dsp:txBody>
      <dsp:txXfrm>
        <a:off x="2210813" y="4179970"/>
        <a:ext cx="1573446" cy="976950"/>
      </dsp:txXfrm>
    </dsp:sp>
    <dsp:sp modelId="{FC2DCC10-BE3D-4969-BBDA-5594B1B527D9}">
      <dsp:nvSpPr>
        <dsp:cNvPr id="0" name=""/>
        <dsp:cNvSpPr/>
      </dsp:nvSpPr>
      <dsp:spPr>
        <a:xfrm>
          <a:off x="3996235" y="3977074"/>
          <a:ext cx="1634234" cy="10377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6B379A-373B-46C4-AC85-9121D435A3B6}">
      <dsp:nvSpPr>
        <dsp:cNvPr id="0" name=""/>
        <dsp:cNvSpPr/>
      </dsp:nvSpPr>
      <dsp:spPr>
        <a:xfrm>
          <a:off x="4177817" y="4149576"/>
          <a:ext cx="1634234" cy="10377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/>
            <a:t>Type de lentille</a:t>
          </a:r>
          <a:endParaRPr lang="en-US" sz="1500" b="1" kern="1200" dirty="0"/>
        </a:p>
      </dsp:txBody>
      <dsp:txXfrm>
        <a:off x="4208211" y="4179970"/>
        <a:ext cx="1573446" cy="976950"/>
      </dsp:txXfrm>
    </dsp:sp>
    <dsp:sp modelId="{79572930-D917-446B-B905-B24155813634}">
      <dsp:nvSpPr>
        <dsp:cNvPr id="0" name=""/>
        <dsp:cNvSpPr/>
      </dsp:nvSpPr>
      <dsp:spPr>
        <a:xfrm>
          <a:off x="7991030" y="2464045"/>
          <a:ext cx="1634234" cy="103773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57525D-4C80-4DC2-8803-9D7617D7392E}">
      <dsp:nvSpPr>
        <dsp:cNvPr id="0" name=""/>
        <dsp:cNvSpPr/>
      </dsp:nvSpPr>
      <dsp:spPr>
        <a:xfrm>
          <a:off x="8172611" y="2636548"/>
          <a:ext cx="1634234" cy="10377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/>
            <a:t>Neuropsychologie</a:t>
          </a:r>
          <a:endParaRPr lang="en-US" sz="1500" b="1" kern="1200" dirty="0"/>
        </a:p>
      </dsp:txBody>
      <dsp:txXfrm>
        <a:off x="8203005" y="2666942"/>
        <a:ext cx="1573446" cy="976950"/>
      </dsp:txXfrm>
    </dsp:sp>
    <dsp:sp modelId="{C110FDEF-510A-4215-8A46-5609EE4172C6}">
      <dsp:nvSpPr>
        <dsp:cNvPr id="0" name=""/>
        <dsp:cNvSpPr/>
      </dsp:nvSpPr>
      <dsp:spPr>
        <a:xfrm>
          <a:off x="5993632" y="3977074"/>
          <a:ext cx="1634234" cy="10377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A11A66-6DA9-4296-A7D1-4529EB245C30}">
      <dsp:nvSpPr>
        <dsp:cNvPr id="0" name=""/>
        <dsp:cNvSpPr/>
      </dsp:nvSpPr>
      <dsp:spPr>
        <a:xfrm>
          <a:off x="6175214" y="4149576"/>
          <a:ext cx="1634234" cy="10377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/>
            <a:t>Attentes / Besoins</a:t>
          </a:r>
          <a:endParaRPr lang="en-US" sz="1500" b="1" kern="1200" dirty="0"/>
        </a:p>
      </dsp:txBody>
      <dsp:txXfrm>
        <a:off x="6205608" y="4179970"/>
        <a:ext cx="1573446" cy="976950"/>
      </dsp:txXfrm>
    </dsp:sp>
    <dsp:sp modelId="{69F93E2E-9D64-46C7-85F2-1E0B8745DA77}">
      <dsp:nvSpPr>
        <dsp:cNvPr id="0" name=""/>
        <dsp:cNvSpPr/>
      </dsp:nvSpPr>
      <dsp:spPr>
        <a:xfrm>
          <a:off x="7991030" y="3977074"/>
          <a:ext cx="1634234" cy="10377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B90E8D-1F7E-418F-9F81-17CECADC0582}">
      <dsp:nvSpPr>
        <dsp:cNvPr id="0" name=""/>
        <dsp:cNvSpPr/>
      </dsp:nvSpPr>
      <dsp:spPr>
        <a:xfrm>
          <a:off x="8172611" y="4149576"/>
          <a:ext cx="1634234" cy="10377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Profile </a:t>
          </a:r>
          <a:r>
            <a:rPr lang="en-US" sz="1500" b="1" kern="1200" dirty="0" err="1"/>
            <a:t>psychologique</a:t>
          </a:r>
          <a:endParaRPr lang="en-US" sz="1500" b="1" kern="1200" dirty="0"/>
        </a:p>
      </dsp:txBody>
      <dsp:txXfrm>
        <a:off x="8203005" y="4179970"/>
        <a:ext cx="1573446" cy="976950"/>
      </dsp:txXfrm>
    </dsp:sp>
    <dsp:sp modelId="{06035A48-3970-4FBB-AB7E-86A722B2F862}">
      <dsp:nvSpPr>
        <dsp:cNvPr id="0" name=""/>
        <dsp:cNvSpPr/>
      </dsp:nvSpPr>
      <dsp:spPr>
        <a:xfrm>
          <a:off x="9988427" y="3977074"/>
          <a:ext cx="1634234" cy="10377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AD3B86-6005-418B-BD50-DF746BFA991A}">
      <dsp:nvSpPr>
        <dsp:cNvPr id="0" name=""/>
        <dsp:cNvSpPr/>
      </dsp:nvSpPr>
      <dsp:spPr>
        <a:xfrm>
          <a:off x="10170008" y="4149576"/>
          <a:ext cx="1634234" cy="10377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Adaptation </a:t>
          </a:r>
          <a:r>
            <a:rPr lang="en-US" sz="1500" b="1" kern="1200" dirty="0" err="1"/>
            <a:t>neurologique</a:t>
          </a:r>
          <a:endParaRPr lang="en-US" sz="1500" b="1" kern="1200" dirty="0"/>
        </a:p>
      </dsp:txBody>
      <dsp:txXfrm>
        <a:off x="10200402" y="4179970"/>
        <a:ext cx="1573446" cy="9769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0.48637</cdr:x>
      <cdr:y>0.1153</cdr:y>
    </cdr:from>
    <cdr:to>
      <cdr:x>0.48637</cdr:x>
      <cdr:y>0.8847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5D1A8961-D973-790C-0500-3D51A202B6EF}"/>
            </a:ext>
          </a:extLst>
        </cdr:cNvPr>
        <cdr:cNvCxnSpPr/>
      </cdr:nvCxnSpPr>
      <cdr:spPr>
        <a:xfrm xmlns:a="http://schemas.openxmlformats.org/drawingml/2006/main">
          <a:off x="5027182" y="613560"/>
          <a:ext cx="0" cy="4094339"/>
        </a:xfrm>
        <a:prstGeom xmlns:a="http://schemas.openxmlformats.org/drawingml/2006/main" prst="line">
          <a:avLst/>
        </a:prstGeom>
        <a:ln xmlns:a="http://schemas.openxmlformats.org/drawingml/2006/main" w="57150">
          <a:solidFill>
            <a:srgbClr val="FF0000"/>
          </a:solidFill>
          <a:prstDash val="dash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0.21875</cdr:x>
      <cdr:y>0.36312</cdr:y>
    </cdr:from>
    <cdr:to>
      <cdr:x>0.38106</cdr:x>
      <cdr:y>0.45108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BFE238F-DE9A-C90C-1113-6578C2754E36}"/>
            </a:ext>
          </a:extLst>
        </cdr:cNvPr>
        <cdr:cNvSpPr txBox="1"/>
      </cdr:nvSpPr>
      <cdr:spPr>
        <a:xfrm xmlns:a="http://schemas.openxmlformats.org/drawingml/2006/main">
          <a:off x="1739674" y="1646835"/>
          <a:ext cx="1290789" cy="3989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dirty="0"/>
            <a:t>21.68;</a:t>
          </a:r>
          <a:r>
            <a:rPr lang="en-US" sz="1800" b="1" baseline="0" dirty="0"/>
            <a:t> 0.393</a:t>
          </a:r>
          <a:endParaRPr lang="en-US" sz="1800" b="1" dirty="0"/>
        </a:p>
      </cdr:txBody>
    </cdr:sp>
  </cdr:relSizeAnchor>
  <cdr:relSizeAnchor xmlns:cdr="http://schemas.openxmlformats.org/drawingml/2006/chartDrawing">
    <cdr:from>
      <cdr:x>0.38219</cdr:x>
      <cdr:y>0.55409</cdr:y>
    </cdr:from>
    <cdr:to>
      <cdr:x>0.54451</cdr:x>
      <cdr:y>0.64206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6AEE9902-0D93-01A5-2860-6F1CC0C762D0}"/>
            </a:ext>
          </a:extLst>
        </cdr:cNvPr>
        <cdr:cNvSpPr txBox="1"/>
      </cdr:nvSpPr>
      <cdr:spPr>
        <a:xfrm xmlns:a="http://schemas.openxmlformats.org/drawingml/2006/main">
          <a:off x="3039373" y="2512956"/>
          <a:ext cx="1290869" cy="3989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/>
            <a:t>23.27;</a:t>
          </a:r>
          <a:r>
            <a:rPr lang="en-US" sz="1800" b="1" baseline="0" dirty="0"/>
            <a:t> 0.143</a:t>
          </a:r>
          <a:endParaRPr lang="en-US" sz="1800" b="1" dirty="0"/>
        </a:p>
      </cdr:txBody>
    </cdr:sp>
  </cdr:relSizeAnchor>
  <cdr:relSizeAnchor xmlns:cdr="http://schemas.openxmlformats.org/drawingml/2006/chartDrawing">
    <cdr:from>
      <cdr:x>0.59068</cdr:x>
      <cdr:y>0.5196</cdr:y>
    </cdr:from>
    <cdr:to>
      <cdr:x>0.75299</cdr:x>
      <cdr:y>0.60756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58F800EB-E70C-3764-D61B-2B166A46EB3D}"/>
            </a:ext>
          </a:extLst>
        </cdr:cNvPr>
        <cdr:cNvSpPr txBox="1"/>
      </cdr:nvSpPr>
      <cdr:spPr>
        <a:xfrm xmlns:a="http://schemas.openxmlformats.org/drawingml/2006/main">
          <a:off x="4697448" y="2356539"/>
          <a:ext cx="1290789" cy="3989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/>
            <a:t>25.28;</a:t>
          </a:r>
          <a:r>
            <a:rPr lang="en-US" sz="1800" b="1" baseline="0" dirty="0"/>
            <a:t> 0.200</a:t>
          </a:r>
          <a:endParaRPr lang="en-US" sz="18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0.21875</cdr:x>
      <cdr:y>0.36312</cdr:y>
    </cdr:from>
    <cdr:to>
      <cdr:x>0.38106</cdr:x>
      <cdr:y>0.45108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BFE238F-DE9A-C90C-1113-6578C2754E36}"/>
            </a:ext>
          </a:extLst>
        </cdr:cNvPr>
        <cdr:cNvSpPr txBox="1"/>
      </cdr:nvSpPr>
      <cdr:spPr>
        <a:xfrm xmlns:a="http://schemas.openxmlformats.org/drawingml/2006/main">
          <a:off x="1739674" y="1646835"/>
          <a:ext cx="1290789" cy="3989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dirty="0"/>
            <a:t>21.68;</a:t>
          </a:r>
          <a:r>
            <a:rPr lang="en-US" sz="1800" b="1" baseline="0" dirty="0"/>
            <a:t> 0.393</a:t>
          </a:r>
          <a:endParaRPr lang="en-US" sz="1800" b="1" dirty="0"/>
        </a:p>
      </cdr:txBody>
    </cdr:sp>
  </cdr:relSizeAnchor>
  <cdr:relSizeAnchor xmlns:cdr="http://schemas.openxmlformats.org/drawingml/2006/chartDrawing">
    <cdr:from>
      <cdr:x>0.38219</cdr:x>
      <cdr:y>0.55409</cdr:y>
    </cdr:from>
    <cdr:to>
      <cdr:x>0.54451</cdr:x>
      <cdr:y>0.64206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6AEE9902-0D93-01A5-2860-6F1CC0C762D0}"/>
            </a:ext>
          </a:extLst>
        </cdr:cNvPr>
        <cdr:cNvSpPr txBox="1"/>
      </cdr:nvSpPr>
      <cdr:spPr>
        <a:xfrm xmlns:a="http://schemas.openxmlformats.org/drawingml/2006/main">
          <a:off x="3039373" y="2512956"/>
          <a:ext cx="1290869" cy="3989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/>
            <a:t>23.27;</a:t>
          </a:r>
          <a:r>
            <a:rPr lang="en-US" sz="1800" b="1" baseline="0" dirty="0"/>
            <a:t> 0.143</a:t>
          </a:r>
          <a:endParaRPr lang="en-US" sz="1800" b="1" dirty="0"/>
        </a:p>
      </cdr:txBody>
    </cdr:sp>
  </cdr:relSizeAnchor>
  <cdr:relSizeAnchor xmlns:cdr="http://schemas.openxmlformats.org/drawingml/2006/chartDrawing">
    <cdr:from>
      <cdr:x>0.59068</cdr:x>
      <cdr:y>0.5196</cdr:y>
    </cdr:from>
    <cdr:to>
      <cdr:x>0.75299</cdr:x>
      <cdr:y>0.60756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58F800EB-E70C-3764-D61B-2B166A46EB3D}"/>
            </a:ext>
          </a:extLst>
        </cdr:cNvPr>
        <cdr:cNvSpPr txBox="1"/>
      </cdr:nvSpPr>
      <cdr:spPr>
        <a:xfrm xmlns:a="http://schemas.openxmlformats.org/drawingml/2006/main">
          <a:off x="4697448" y="2356539"/>
          <a:ext cx="1290789" cy="3989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/>
            <a:t>25.28;</a:t>
          </a:r>
          <a:r>
            <a:rPr lang="en-US" sz="1800" b="1" baseline="0" dirty="0"/>
            <a:t> 0.200</a:t>
          </a:r>
          <a:endParaRPr lang="en-US" sz="18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E7D00-FAFB-4FCD-84D6-2E2A3EDED2D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7DFB4-175C-43A3-8FBE-93EFD0A397B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855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Bonjour à tous et merci de vous joindre à nous pour ce 4</a:t>
            </a:r>
            <a:r>
              <a:rPr lang="fr-FR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ème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épisode de la SAFIR FOCUS….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7DFB4-175C-43A3-8FBE-93EFD0A397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85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5c04e60517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5c04e60517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8187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5c04e60517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5c04e60517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6590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ADE76E-B9D1-4F38-831E-25A7BE87939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557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ADE76E-B9D1-4F38-831E-25A7BE87939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794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ADE76E-B9D1-4F38-831E-25A7BE87939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3657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ADE76E-B9D1-4F38-831E-25A7BE87939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77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ADE76E-B9D1-4F38-831E-25A7BE87939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7347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ADE76E-B9D1-4F38-831E-25A7BE87939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9211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Bonsoir, je me </a:t>
            </a:r>
            <a:r>
              <a:rPr lang="en-US" dirty="0" err="1"/>
              <a:t>presente</a:t>
            </a:r>
            <a:r>
              <a:rPr lang="en-US" dirty="0"/>
              <a:t>, je m </a:t>
            </a:r>
            <a:r>
              <a:rPr lang="en-US" dirty="0" err="1"/>
              <a:t>appelle</a:t>
            </a:r>
            <a:r>
              <a:rPr lang="en-US" dirty="0"/>
              <a:t> Benjamin Stern</a:t>
            </a:r>
            <a:endParaRPr lang="he-IL" dirty="0"/>
          </a:p>
          <a:p>
            <a:r>
              <a:rPr lang="en-US" dirty="0"/>
              <a:t>fellowship de recherche a la </a:t>
            </a:r>
            <a:r>
              <a:rPr lang="en-US" dirty="0" err="1"/>
              <a:t>fondation</a:t>
            </a:r>
            <a:r>
              <a:rPr lang="en-US" dirty="0"/>
              <a:t> Rothschild</a:t>
            </a:r>
            <a:endParaRPr lang="he-IL" dirty="0"/>
          </a:p>
          <a:p>
            <a:r>
              <a:rPr lang="en-US" dirty="0"/>
              <a:t>je </a:t>
            </a:r>
            <a:r>
              <a:rPr lang="en-US" dirty="0" err="1"/>
              <a:t>travaille</a:t>
            </a:r>
            <a:r>
              <a:rPr lang="en-US" dirty="0"/>
              <a:t> avec le Dr </a:t>
            </a:r>
            <a:r>
              <a:rPr lang="en-US" dirty="0" err="1"/>
              <a:t>Gatinel</a:t>
            </a:r>
            <a:r>
              <a:rPr lang="en-US" dirty="0"/>
              <a:t> sur un </a:t>
            </a:r>
            <a:r>
              <a:rPr lang="en-US" dirty="0" err="1"/>
              <a:t>projet</a:t>
            </a:r>
            <a:r>
              <a:rPr lang="en-US" dirty="0"/>
              <a:t> que je </a:t>
            </a:r>
            <a:r>
              <a:rPr lang="en-US" dirty="0" err="1"/>
              <a:t>vais</a:t>
            </a:r>
            <a:r>
              <a:rPr lang="en-US" dirty="0"/>
              <a:t> </a:t>
            </a:r>
            <a:r>
              <a:rPr lang="en-US" dirty="0" err="1"/>
              <a:t>vous</a:t>
            </a:r>
            <a:r>
              <a:rPr lang="en-US" dirty="0"/>
              <a:t> presenter </a:t>
            </a:r>
            <a:r>
              <a:rPr lang="en-US" dirty="0" err="1"/>
              <a:t>aujourd</a:t>
            </a:r>
            <a:r>
              <a:rPr lang="en-US" dirty="0"/>
              <a:t> hui. </a:t>
            </a:r>
          </a:p>
          <a:p>
            <a:r>
              <a:rPr lang="en-US" dirty="0"/>
              <a:t>Mon </a:t>
            </a:r>
            <a:r>
              <a:rPr lang="en-US" dirty="0" err="1"/>
              <a:t>projet</a:t>
            </a:r>
            <a:r>
              <a:rPr lang="en-US" dirty="0"/>
              <a:t> </a:t>
            </a:r>
            <a:r>
              <a:rPr lang="en-US" dirty="0" err="1"/>
              <a:t>traite</a:t>
            </a:r>
            <a:r>
              <a:rPr lang="en-US" dirty="0"/>
              <a:t> de la </a:t>
            </a:r>
            <a:r>
              <a:rPr lang="en-US" dirty="0" err="1"/>
              <a:t>qualité</a:t>
            </a:r>
            <a:r>
              <a:rPr lang="en-US" dirty="0"/>
              <a:t> </a:t>
            </a:r>
            <a:r>
              <a:rPr lang="en-US" dirty="0" err="1"/>
              <a:t>optique</a:t>
            </a:r>
            <a:r>
              <a:rPr lang="en-US" dirty="0"/>
              <a:t> des </a:t>
            </a:r>
            <a:r>
              <a:rPr lang="en-US" dirty="0" err="1"/>
              <a:t>lentilles</a:t>
            </a:r>
            <a:r>
              <a:rPr lang="en-US" dirty="0"/>
              <a:t> </a:t>
            </a:r>
            <a:r>
              <a:rPr lang="en-US" dirty="0" err="1"/>
              <a:t>intraoculaires</a:t>
            </a:r>
            <a:r>
              <a:rPr lang="en-US" dirty="0"/>
              <a:t> in vitro. </a:t>
            </a:r>
          </a:p>
          <a:p>
            <a:endParaRPr lang="en-US" dirty="0"/>
          </a:p>
          <a:p>
            <a:r>
              <a:rPr lang="en-US" dirty="0"/>
              <a:t>D </a:t>
            </a:r>
            <a:r>
              <a:rPr lang="en-US" dirty="0" err="1"/>
              <a:t>origine</a:t>
            </a:r>
            <a:r>
              <a:rPr lang="en-US" dirty="0"/>
              <a:t>, je suis </a:t>
            </a:r>
            <a:r>
              <a:rPr lang="en-US" dirty="0" err="1"/>
              <a:t>francais</a:t>
            </a:r>
            <a:r>
              <a:rPr lang="en-US" dirty="0"/>
              <a:t>, c </a:t>
            </a:r>
            <a:r>
              <a:rPr lang="en-US" dirty="0" err="1"/>
              <a:t>est</a:t>
            </a:r>
            <a:r>
              <a:rPr lang="en-US" dirty="0"/>
              <a:t> pour ca que j ai pas d accent </a:t>
            </a:r>
            <a:r>
              <a:rPr lang="en-US" dirty="0" err="1"/>
              <a:t>mais</a:t>
            </a:r>
            <a:r>
              <a:rPr lang="en-US" dirty="0"/>
              <a:t> ca fait 20 </a:t>
            </a:r>
            <a:r>
              <a:rPr lang="en-US" dirty="0" err="1"/>
              <a:t>ans</a:t>
            </a:r>
            <a:r>
              <a:rPr lang="en-US" dirty="0"/>
              <a:t> que je vie </a:t>
            </a:r>
            <a:r>
              <a:rPr lang="en-US" dirty="0" err="1"/>
              <a:t>en</a:t>
            </a:r>
            <a:r>
              <a:rPr lang="en-US" dirty="0"/>
              <a:t> Israel et je suis un </a:t>
            </a:r>
            <a:r>
              <a:rPr lang="en-US" dirty="0" err="1"/>
              <a:t>Ophthalmo</a:t>
            </a:r>
            <a:r>
              <a:rPr lang="en-US" dirty="0"/>
              <a:t> </a:t>
            </a:r>
            <a:r>
              <a:rPr lang="en-US" dirty="0" err="1"/>
              <a:t>israelien</a:t>
            </a:r>
            <a:r>
              <a:rPr lang="en-US" dirty="0"/>
              <a:t> – </a:t>
            </a:r>
            <a:r>
              <a:rPr lang="en-US" dirty="0" err="1"/>
              <a:t>trous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francais</a:t>
            </a:r>
            <a:r>
              <a:rPr lang="en-US" dirty="0"/>
              <a:t> – </a:t>
            </a:r>
            <a:r>
              <a:rPr lang="en-US" dirty="0" err="1"/>
              <a:t>certains</a:t>
            </a:r>
            <a:r>
              <a:rPr lang="en-US" dirty="0"/>
              <a:t> </a:t>
            </a:r>
            <a:r>
              <a:rPr lang="en-US" dirty="0" err="1"/>
              <a:t>termes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anglais</a:t>
            </a:r>
            <a:endParaRPr lang="en-US" dirty="0"/>
          </a:p>
          <a:p>
            <a:endParaRPr lang="en-US" dirty="0"/>
          </a:p>
          <a:p>
            <a:r>
              <a:rPr lang="en-US" dirty="0"/>
              <a:t>J ai </a:t>
            </a:r>
            <a:r>
              <a:rPr lang="en-US" dirty="0" err="1"/>
              <a:t>appelé</a:t>
            </a:r>
            <a:r>
              <a:rPr lang="en-US" dirty="0"/>
              <a:t> </a:t>
            </a:r>
            <a:r>
              <a:rPr lang="en-US" dirty="0" err="1"/>
              <a:t>cette</a:t>
            </a:r>
            <a:r>
              <a:rPr lang="en-US" dirty="0"/>
              <a:t> presentation – la </a:t>
            </a:r>
            <a:r>
              <a:rPr lang="en-US" dirty="0" err="1"/>
              <a:t>theorie</a:t>
            </a:r>
            <a:r>
              <a:rPr lang="en-US" dirty="0"/>
              <a:t> </a:t>
            </a:r>
            <a:r>
              <a:rPr lang="en-US" dirty="0" err="1"/>
              <a:t>peut</a:t>
            </a:r>
            <a:r>
              <a:rPr lang="en-US" dirty="0"/>
              <a:t> </a:t>
            </a:r>
            <a:r>
              <a:rPr lang="en-US" dirty="0" err="1"/>
              <a:t>elle</a:t>
            </a:r>
            <a:r>
              <a:rPr lang="en-US" dirty="0"/>
              <a:t> </a:t>
            </a:r>
            <a:r>
              <a:rPr lang="en-US" dirty="0" err="1"/>
              <a:t>rejoindre</a:t>
            </a:r>
            <a:r>
              <a:rPr lang="en-US" dirty="0"/>
              <a:t> la pratique?</a:t>
            </a:r>
          </a:p>
          <a:p>
            <a:r>
              <a:rPr lang="en-US" dirty="0"/>
              <a:t>Et on </a:t>
            </a:r>
            <a:r>
              <a:rPr lang="en-US" dirty="0" err="1"/>
              <a:t>va</a:t>
            </a:r>
            <a:r>
              <a:rPr lang="en-US" dirty="0"/>
              <a:t> se poser la question de savoir </a:t>
            </a:r>
            <a:r>
              <a:rPr lang="en-US" dirty="0" err="1"/>
              <a:t>si</a:t>
            </a:r>
            <a:r>
              <a:rPr lang="en-US" dirty="0"/>
              <a:t> au jour d </a:t>
            </a:r>
            <a:r>
              <a:rPr lang="en-US" dirty="0" err="1"/>
              <a:t>aujourd</a:t>
            </a:r>
            <a:r>
              <a:rPr lang="en-US" dirty="0"/>
              <a:t> hui les etudes in vitro sur les implants </a:t>
            </a:r>
            <a:r>
              <a:rPr lang="en-US" dirty="0" err="1"/>
              <a:t>intraoculaires</a:t>
            </a:r>
            <a:r>
              <a:rPr lang="en-US" dirty="0"/>
              <a:t> </a:t>
            </a:r>
            <a:r>
              <a:rPr lang="en-US" dirty="0" err="1"/>
              <a:t>peuvent</a:t>
            </a:r>
            <a:r>
              <a:rPr lang="en-US" dirty="0"/>
              <a:t> nous aider au </a:t>
            </a:r>
            <a:r>
              <a:rPr lang="en-US" dirty="0" err="1"/>
              <a:t>niveau</a:t>
            </a:r>
            <a:r>
              <a:rPr lang="en-US" dirty="0"/>
              <a:t> de la pratique </a:t>
            </a:r>
            <a:r>
              <a:rPr lang="en-US" dirty="0" err="1"/>
              <a:t>en</a:t>
            </a:r>
            <a:r>
              <a:rPr lang="en-US" dirty="0"/>
              <a:t> Clinique et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n </a:t>
            </a:r>
            <a:r>
              <a:rPr lang="en-US" dirty="0" err="1"/>
              <a:t>est</a:t>
            </a:r>
            <a:r>
              <a:rPr lang="en-US" dirty="0"/>
              <a:t> pas possible, </a:t>
            </a:r>
            <a:r>
              <a:rPr lang="en-US" dirty="0" err="1"/>
              <a:t>pourraient</a:t>
            </a:r>
            <a:r>
              <a:rPr lang="en-US" dirty="0"/>
              <a:t> </a:t>
            </a:r>
            <a:r>
              <a:rPr lang="en-US" dirty="0" err="1"/>
              <a:t>elles</a:t>
            </a:r>
            <a:r>
              <a:rPr lang="en-US" dirty="0"/>
              <a:t> le faire dans un avenir </a:t>
            </a:r>
            <a:r>
              <a:rPr lang="en-US" dirty="0" err="1"/>
              <a:t>proche</a:t>
            </a:r>
            <a:r>
              <a:rPr lang="en-US" dirty="0"/>
              <a:t>?</a:t>
            </a:r>
          </a:p>
          <a:p>
            <a:r>
              <a:rPr lang="en-US" dirty="0"/>
              <a:t>Pas mal d entre nous </a:t>
            </a:r>
            <a:r>
              <a:rPr lang="en-US" dirty="0" err="1"/>
              <a:t>connaissent</a:t>
            </a:r>
            <a:r>
              <a:rPr lang="en-US" dirty="0"/>
              <a:t> les </a:t>
            </a:r>
            <a:r>
              <a:rPr lang="en-US" dirty="0" err="1"/>
              <a:t>courbes</a:t>
            </a:r>
            <a:r>
              <a:rPr lang="en-US" dirty="0"/>
              <a:t> de MTF que l on </a:t>
            </a:r>
            <a:r>
              <a:rPr lang="en-US" dirty="0" err="1"/>
              <a:t>voit</a:t>
            </a:r>
            <a:r>
              <a:rPr lang="en-US" dirty="0"/>
              <a:t> dans les catalogues d implant– Pour d </a:t>
            </a:r>
            <a:r>
              <a:rPr lang="en-US" dirty="0" err="1"/>
              <a:t>autres</a:t>
            </a:r>
            <a:r>
              <a:rPr lang="en-US" dirty="0"/>
              <a:t> - </a:t>
            </a:r>
            <a:r>
              <a:rPr lang="en-US" dirty="0" err="1"/>
              <a:t>abstrait</a:t>
            </a:r>
            <a:r>
              <a:rPr lang="en-US" dirty="0"/>
              <a:t>. Mais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inquietez</a:t>
            </a:r>
            <a:r>
              <a:rPr lang="en-US" dirty="0"/>
              <a:t> pas on </a:t>
            </a:r>
            <a:r>
              <a:rPr lang="en-US" dirty="0" err="1"/>
              <a:t>va</a:t>
            </a:r>
            <a:r>
              <a:rPr lang="en-US" dirty="0"/>
              <a:t> revoir tout ca.</a:t>
            </a:r>
          </a:p>
          <a:p>
            <a:endParaRPr lang="en-US" dirty="0"/>
          </a:p>
          <a:p>
            <a:r>
              <a:rPr lang="en-US" dirty="0"/>
              <a:t>Le </a:t>
            </a:r>
            <a:r>
              <a:rPr lang="en-US" dirty="0" err="1"/>
              <a:t>gros</a:t>
            </a:r>
            <a:r>
              <a:rPr lang="en-US" dirty="0"/>
              <a:t> </a:t>
            </a:r>
            <a:r>
              <a:rPr lang="en-US" dirty="0" err="1"/>
              <a:t>probleme</a:t>
            </a:r>
            <a:r>
              <a:rPr lang="en-US" dirty="0"/>
              <a:t> des experiences in vitro </a:t>
            </a:r>
            <a:r>
              <a:rPr lang="en-US" dirty="0" err="1"/>
              <a:t>aujourdhui</a:t>
            </a:r>
            <a:r>
              <a:rPr lang="en-US" dirty="0"/>
              <a:t> c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qu</a:t>
            </a:r>
            <a:r>
              <a:rPr lang="en-US" dirty="0"/>
              <a:t> </a:t>
            </a:r>
            <a:r>
              <a:rPr lang="en-US" dirty="0" err="1"/>
              <a:t>elles</a:t>
            </a:r>
            <a:r>
              <a:rPr lang="en-US" dirty="0"/>
              <a:t> ne </a:t>
            </a:r>
            <a:r>
              <a:rPr lang="en-US" dirty="0" err="1"/>
              <a:t>sont</a:t>
            </a:r>
            <a:r>
              <a:rPr lang="en-US" dirty="0"/>
              <a:t> pas </a:t>
            </a:r>
            <a:r>
              <a:rPr lang="en-US" dirty="0" err="1"/>
              <a:t>toujours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correlation avec </a:t>
            </a:r>
            <a:r>
              <a:rPr lang="en-US" dirty="0" err="1"/>
              <a:t>ce</a:t>
            </a:r>
            <a:r>
              <a:rPr lang="en-US" dirty="0"/>
              <a:t> qui se </a:t>
            </a:r>
            <a:r>
              <a:rPr lang="en-US" dirty="0" err="1"/>
              <a:t>passent</a:t>
            </a:r>
            <a:r>
              <a:rPr lang="en-US" dirty="0"/>
              <a:t> in vivo. </a:t>
            </a:r>
          </a:p>
          <a:p>
            <a:r>
              <a:rPr lang="en-US" dirty="0" err="1"/>
              <a:t>Paradoxale</a:t>
            </a:r>
            <a:r>
              <a:rPr lang="en-US" dirty="0"/>
              <a:t> - </a:t>
            </a:r>
            <a:r>
              <a:rPr lang="en-US" dirty="0" err="1"/>
              <a:t>parce</a:t>
            </a:r>
            <a:r>
              <a:rPr lang="en-US" dirty="0"/>
              <a:t> que c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ces</a:t>
            </a:r>
            <a:r>
              <a:rPr lang="en-US" dirty="0"/>
              <a:t> memes experiences in vitro qui </a:t>
            </a:r>
            <a:r>
              <a:rPr lang="en-US" dirty="0" err="1"/>
              <a:t>permettent</a:t>
            </a:r>
            <a:r>
              <a:rPr lang="en-US" dirty="0"/>
              <a:t> aux </a:t>
            </a:r>
            <a:r>
              <a:rPr lang="en-US" dirty="0" err="1"/>
              <a:t>industrielles</a:t>
            </a:r>
            <a:r>
              <a:rPr lang="en-US" dirty="0"/>
              <a:t> de developer et de  designer les implants.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BBB2F-42E9-497C-A80E-552227A51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3686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182880" algn="just" defTabSz="914400" rtl="0" eaLnBrk="1" fontAlgn="auto" latinLnBrk="0" hangingPunct="1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Alors d abord- Comment les études in vitro peuvent nous aider en tant que clinicien?</a:t>
            </a:r>
          </a:p>
          <a:p>
            <a:pPr marL="0" marR="0" lvl="0" indent="182880" algn="just" defTabSz="914400" rtl="0" eaLnBrk="1" fontAlgn="auto" latinLnBrk="0" hangingPunct="1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Premièrement, Les expériences in vitro peuvent nous aider a mieux comprendre les </a:t>
            </a:r>
            <a:r>
              <a:rPr lang="fr-F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differences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entre les différents implants.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182880" algn="just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182880" algn="just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ces derniers années un baby boom dans l industrie des implants intraoculaires</a:t>
            </a:r>
          </a:p>
          <a:p>
            <a:pPr marL="0" marR="0" lvl="0" indent="182880" algn="just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Avec Des centaines d implant </a:t>
            </a:r>
            <a:r>
              <a:rPr lang="fr-F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differents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182880" algn="just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Donc comment fait on en tant que clinicien pour comprendre les </a:t>
            </a:r>
            <a:r>
              <a:rPr lang="fr-F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differences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entre les différentes lentilles? </a:t>
            </a:r>
          </a:p>
          <a:p>
            <a:pPr marL="0" marR="0" lvl="0" indent="182880" algn="just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Bin on se base sur ce que les industriels nous donnent – biaiser, marketing</a:t>
            </a:r>
          </a:p>
          <a:p>
            <a:pPr marL="0" marR="0" lvl="0" indent="182880" algn="just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Il faut se rappeler que les implants premium sont implantés a 15 % des patients mais </a:t>
            </a:r>
            <a:r>
              <a:rPr lang="fr-F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represente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environ 50 %du chiffre d affaire des industrielles. Il y a beaucoup d argent en jeu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BBB2F-42E9-497C-A80E-552227A51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68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7DFB4-175C-43A3-8FBE-93EFD0A397B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440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</a:t>
            </a:r>
            <a:r>
              <a:rPr lang="fr-FR" dirty="0" err="1"/>
              <a:t>experiences</a:t>
            </a:r>
            <a:r>
              <a:rPr lang="fr-FR" dirty="0"/>
              <a:t> in vitro </a:t>
            </a:r>
            <a:r>
              <a:rPr lang="fr-FR" dirty="0" err="1"/>
              <a:t>determine</a:t>
            </a:r>
            <a:r>
              <a:rPr lang="fr-FR" dirty="0"/>
              <a:t> aussi la terminologie et la classification des implant intraoculaires que nous utilisons en tant que </a:t>
            </a:r>
            <a:r>
              <a:rPr lang="fr-FR" dirty="0" err="1"/>
              <a:t>practicien</a:t>
            </a:r>
            <a:endParaRPr lang="fr-FR" dirty="0"/>
          </a:p>
          <a:p>
            <a:r>
              <a:rPr lang="fr-FR" dirty="0"/>
              <a:t>Une mauvaise compréhension des expériences in vitro peut induire des erreurs de compréhension en pratique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BBB2F-42E9-497C-A80E-552227A51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4023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Et enfin, et peut être le plus important – On pourrait aussi imaginer que des modèles optiques permettent de détecter et prédire quels patients ne seront pas satisfaits d un implant premium ou nous aider a comprendre pourquoi certains patients sont insatisfaits des implants premium. Un patient insatisfait n est pas toujours un malade imaginaire…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BBB2F-42E9-497C-A80E-552227A51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226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Le pire étant les patients insatisfaits qui ont une bonne acuité visuelle.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BBB2F-42E9-497C-A80E-552227A51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4012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 ceux la on va </a:t>
            </a:r>
            <a:r>
              <a:rPr lang="fr-FR" dirty="0" err="1"/>
              <a:t>immediatement</a:t>
            </a:r>
            <a:r>
              <a:rPr lang="fr-FR" dirty="0"/>
              <a:t> dire que c est du a un </a:t>
            </a:r>
            <a:r>
              <a:rPr lang="fr-FR" dirty="0" err="1"/>
              <a:t>probleme</a:t>
            </a:r>
            <a:r>
              <a:rPr lang="fr-FR" dirty="0"/>
              <a:t> neuropsychologique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/>
              <a:t>Attentes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Profile </a:t>
            </a:r>
            <a:r>
              <a:rPr lang="en-US" b="1" dirty="0" err="1"/>
              <a:t>psychologique</a:t>
            </a: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Adaptation </a:t>
            </a:r>
            <a:r>
              <a:rPr lang="en-US" b="1" dirty="0" err="1"/>
              <a:t>neurologique</a:t>
            </a: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Et </a:t>
            </a:r>
            <a:r>
              <a:rPr lang="en-US" b="1" dirty="0" err="1"/>
              <a:t>pourquoi</a:t>
            </a:r>
            <a:r>
              <a:rPr lang="en-US" b="1" dirty="0"/>
              <a:t>? </a:t>
            </a:r>
            <a:r>
              <a:rPr lang="en-US" b="1" dirty="0" err="1"/>
              <a:t>Parce</a:t>
            </a:r>
            <a:r>
              <a:rPr lang="en-US" b="1" dirty="0"/>
              <a:t> que les </a:t>
            </a:r>
            <a:r>
              <a:rPr lang="en-US" b="1" dirty="0" err="1"/>
              <a:t>problemes</a:t>
            </a:r>
            <a:r>
              <a:rPr lang="en-US" b="1" dirty="0"/>
              <a:t> </a:t>
            </a:r>
            <a:r>
              <a:rPr lang="en-US" b="1" dirty="0" err="1"/>
              <a:t>neuropsychologiques</a:t>
            </a:r>
            <a:r>
              <a:rPr lang="en-US" b="1" dirty="0"/>
              <a:t> </a:t>
            </a:r>
            <a:r>
              <a:rPr lang="en-US" b="1" dirty="0" err="1"/>
              <a:t>sont</a:t>
            </a:r>
            <a:r>
              <a:rPr lang="en-US" b="1" dirty="0"/>
              <a:t> </a:t>
            </a:r>
            <a:r>
              <a:rPr lang="en-US" b="1" dirty="0" err="1"/>
              <a:t>aussi</a:t>
            </a:r>
            <a:r>
              <a:rPr lang="en-US" b="1" dirty="0"/>
              <a:t> des </a:t>
            </a:r>
            <a:r>
              <a:rPr lang="en-US" b="1" dirty="0" err="1"/>
              <a:t>phenomenes</a:t>
            </a:r>
            <a:r>
              <a:rPr lang="en-US" b="1" dirty="0"/>
              <a:t> mal </a:t>
            </a:r>
            <a:r>
              <a:rPr lang="en-US" b="1" dirty="0" err="1"/>
              <a:t>compris</a:t>
            </a:r>
            <a:r>
              <a:rPr lang="en-US" b="1" dirty="0"/>
              <a:t>. On </a:t>
            </a:r>
            <a:r>
              <a:rPr lang="en-US" b="1" dirty="0" err="1"/>
              <a:t>explique</a:t>
            </a:r>
            <a:r>
              <a:rPr lang="en-US" b="1" dirty="0"/>
              <a:t> l incomprehension par un </a:t>
            </a:r>
            <a:r>
              <a:rPr lang="en-US" b="1" dirty="0" err="1"/>
              <a:t>autre</a:t>
            </a:r>
            <a:r>
              <a:rPr lang="en-US" b="1" dirty="0"/>
              <a:t> </a:t>
            </a:r>
            <a:r>
              <a:rPr lang="en-US" b="1" dirty="0" err="1"/>
              <a:t>phenomene</a:t>
            </a:r>
            <a:r>
              <a:rPr lang="en-US" b="1" dirty="0"/>
              <a:t> </a:t>
            </a:r>
            <a:r>
              <a:rPr lang="en-US" b="1" dirty="0" err="1"/>
              <a:t>imcompris</a:t>
            </a:r>
            <a:r>
              <a:rPr lang="en-US" b="1" dirty="0"/>
              <a:t>. Le </a:t>
            </a:r>
            <a:r>
              <a:rPr lang="en-US" b="1" dirty="0" err="1"/>
              <a:t>classique</a:t>
            </a:r>
            <a:endParaRPr lang="en-US" b="1" dirty="0"/>
          </a:p>
          <a:p>
            <a:endParaRPr lang="fr-F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BBB2F-42E9-497C-A80E-552227A51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9300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Il y a certains patients pour qui l option d une cause neuropsychologique semble être la meilleure explication</a:t>
            </a:r>
          </a:p>
          <a:p>
            <a:r>
              <a:rPr lang="fr-FR" dirty="0"/>
              <a:t>Pour la patiente du Dr </a:t>
            </a:r>
            <a:r>
              <a:rPr lang="fr-FR" dirty="0" err="1"/>
              <a:t>Weissrock</a:t>
            </a:r>
            <a:r>
              <a:rPr lang="fr-FR" dirty="0"/>
              <a:t> que l on a vu avec une implantation d un trifocal sur une cataract unilatérale – qui compare son œil opéré a l autre qui n a pas été opéré et se plaint de pas voir de loin mais qui par la suite après avoir eu une autre opération est </a:t>
            </a:r>
            <a:r>
              <a:rPr lang="fr-FR" dirty="0" err="1"/>
              <a:t>tres</a:t>
            </a:r>
            <a:r>
              <a:rPr lang="fr-FR" dirty="0"/>
              <a:t> contente. On comprend bien que c est bien une question neuropsychologique.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BBB2F-42E9-497C-A80E-552227A51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7981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Ou alors une patiente comme la deuxième patiente du Dr </a:t>
            </a:r>
            <a:r>
              <a:rPr lang="fr-FR" dirty="0" err="1"/>
              <a:t>Weissrock</a:t>
            </a:r>
            <a:r>
              <a:rPr lang="fr-FR" dirty="0"/>
              <a:t> qui a porté des lentilles de contact multifocales et qui après la pose d un implant trifocal AT </a:t>
            </a:r>
            <a:r>
              <a:rPr lang="fr-FR" dirty="0" err="1"/>
              <a:t>lisa</a:t>
            </a:r>
            <a:r>
              <a:rPr lang="fr-FR" dirty="0"/>
              <a:t> est très contente. On comprend que sa </a:t>
            </a:r>
            <a:r>
              <a:rPr lang="fr-FR" dirty="0" err="1"/>
              <a:t>personallité</a:t>
            </a:r>
            <a:r>
              <a:rPr lang="fr-FR" dirty="0"/>
              <a:t>, son adaptation neurologique, ses attentes permettent une plus grande flexibilité sur l erreur optique </a:t>
            </a:r>
            <a:r>
              <a:rPr lang="fr-FR" dirty="0" err="1"/>
              <a:t>qu</a:t>
            </a:r>
            <a:r>
              <a:rPr lang="fr-FR" dirty="0"/>
              <a:t> elle supportera</a:t>
            </a:r>
          </a:p>
          <a:p>
            <a:endParaRPr lang="fr-FR" dirty="0"/>
          </a:p>
          <a:p>
            <a:r>
              <a:rPr lang="fr-FR" dirty="0"/>
              <a:t>Mais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BBB2F-42E9-497C-A80E-552227A51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9089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Il faut se souvenir que l </a:t>
            </a:r>
            <a:r>
              <a:rPr lang="fr-FR" dirty="0" err="1"/>
              <a:t>incomprehension</a:t>
            </a:r>
            <a:r>
              <a:rPr lang="fr-FR" dirty="0"/>
              <a:t> de </a:t>
            </a:r>
            <a:r>
              <a:rPr lang="fr-FR" dirty="0" err="1"/>
              <a:t>mechanismes</a:t>
            </a:r>
            <a:r>
              <a:rPr lang="fr-FR" dirty="0"/>
              <a:t> physiologiques peuvent nous faire faire des erreurs.</a:t>
            </a:r>
          </a:p>
          <a:p>
            <a:r>
              <a:rPr lang="fr-FR" dirty="0"/>
              <a:t>L </a:t>
            </a:r>
            <a:r>
              <a:rPr lang="fr-FR" dirty="0" err="1"/>
              <a:t>epilepsie</a:t>
            </a:r>
            <a:r>
              <a:rPr lang="fr-FR" dirty="0"/>
              <a:t> a l Antiquité était attribué a une possession </a:t>
            </a:r>
            <a:r>
              <a:rPr lang="fr-FR" dirty="0" err="1"/>
              <a:t>demoniaque</a:t>
            </a:r>
            <a:r>
              <a:rPr lang="fr-FR" dirty="0"/>
              <a:t>. En 2023, l insatisfaction d un patient après l implantation d un implant trifocal est du a profile de personnalité de type 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BBB2F-42E9-497C-A80E-552227A51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7497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Notre </a:t>
            </a:r>
            <a:r>
              <a:rPr lang="fr-FR" dirty="0" err="1"/>
              <a:t>imcomprehension</a:t>
            </a:r>
            <a:r>
              <a:rPr lang="fr-FR" dirty="0"/>
              <a:t> est souvent du au fait que nous portons trop d importance au test d acuité visuelle. Le fait d avoir une bonne acuité visuelle ne nous dit pas que l insatisfaction du patient n a pas une cause optique</a:t>
            </a:r>
          </a:p>
          <a:p>
            <a:r>
              <a:rPr lang="fr-FR" dirty="0"/>
              <a:t>Le test d </a:t>
            </a:r>
            <a:r>
              <a:rPr lang="fr-FR" dirty="0" err="1"/>
              <a:t>acuite</a:t>
            </a:r>
            <a:r>
              <a:rPr lang="fr-FR" dirty="0"/>
              <a:t> visuel - Noir sur blanc, maximum de contrast</a:t>
            </a:r>
          </a:p>
          <a:p>
            <a:r>
              <a:rPr lang="fr-FR" dirty="0"/>
              <a:t>Des lettres connues</a:t>
            </a:r>
          </a:p>
          <a:p>
            <a:r>
              <a:rPr lang="fr-FR" dirty="0"/>
              <a:t>Optotypes - </a:t>
            </a:r>
            <a:r>
              <a:rPr lang="fr-FR" dirty="0" err="1"/>
              <a:t>meme</a:t>
            </a:r>
            <a:r>
              <a:rPr lang="fr-FR" dirty="0"/>
              <a:t> fréquences spatiales </a:t>
            </a:r>
          </a:p>
          <a:p>
            <a:r>
              <a:rPr lang="fr-FR" dirty="0"/>
              <a:t>Technologie du test d </a:t>
            </a:r>
            <a:r>
              <a:rPr lang="fr-FR" dirty="0" err="1"/>
              <a:t>acuite</a:t>
            </a:r>
            <a:r>
              <a:rPr lang="fr-FR" dirty="0"/>
              <a:t> visuelle – plus de 150 ans</a:t>
            </a:r>
          </a:p>
          <a:p>
            <a:r>
              <a:rPr lang="fr-FR" dirty="0" err="1"/>
              <a:t>Snellen</a:t>
            </a:r>
            <a:r>
              <a:rPr lang="fr-FR" dirty="0"/>
              <a:t> – Herman </a:t>
            </a:r>
            <a:r>
              <a:rPr lang="fr-FR" dirty="0" err="1"/>
              <a:t>Snellen</a:t>
            </a:r>
            <a:r>
              <a:rPr lang="fr-FR" dirty="0"/>
              <a:t> 1862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BBB2F-42E9-497C-A80E-552227A51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5292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Pour être sur que la cause de l insatisfaction du patient n est pas optique il faut examiner la cornée, la pupille et la lentille intraoculaire utilisé et comprendre les interactions des 3.</a:t>
            </a:r>
            <a:endParaRPr lang="en-US" b="1" dirty="0"/>
          </a:p>
          <a:p>
            <a:endParaRPr lang="fr-F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BBB2F-42E9-497C-A80E-552227A51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9380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Il faut se poser la question de savoir quel est la qualité optique du système cornée</a:t>
            </a:r>
            <a:r>
              <a:rPr lang="en-US" dirty="0"/>
              <a:t>/</a:t>
            </a:r>
            <a:r>
              <a:rPr lang="en-US" dirty="0" err="1"/>
              <a:t>lentille</a:t>
            </a:r>
            <a:r>
              <a:rPr lang="en-US" dirty="0"/>
              <a:t>. </a:t>
            </a:r>
            <a:endParaRPr lang="fr-FR" dirty="0"/>
          </a:p>
          <a:p>
            <a:r>
              <a:rPr lang="fr-FR" dirty="0"/>
              <a:t>Conditions mésopiques</a:t>
            </a:r>
          </a:p>
          <a:p>
            <a:r>
              <a:rPr lang="fr-FR" dirty="0"/>
              <a:t>Des objets de faible contraste</a:t>
            </a:r>
          </a:p>
          <a:p>
            <a:r>
              <a:rPr lang="fr-FR" dirty="0"/>
              <a:t>Des objets qui bougent</a:t>
            </a:r>
          </a:p>
          <a:p>
            <a:r>
              <a:rPr lang="fr-FR" dirty="0"/>
              <a:t>Données objectives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BBB2F-42E9-497C-A80E-552227A51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118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7DFB4-175C-43A3-8FBE-93EFD0A397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5478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Une des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facons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de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mesurer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la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qualit</a:t>
            </a:r>
            <a:r>
              <a:rPr lang="fr-FR" b="0" i="0" dirty="0">
                <a:solidFill>
                  <a:srgbClr val="374151"/>
                </a:solidFill>
                <a:effectLst/>
                <a:latin typeface="Söhne"/>
              </a:rPr>
              <a:t>é optique des patients est 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l étude des aberrations et surtout des aberrations d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ordre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élevé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(high order aberrations)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BBB2F-42E9-497C-A80E-552227A51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3617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i="0" dirty="0">
                <a:solidFill>
                  <a:srgbClr val="374151"/>
                </a:solidFill>
                <a:effectLst/>
                <a:latin typeface="Söhne"/>
              </a:rPr>
              <a:t>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t surtout la plus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importante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pour un oeil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sain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sans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pathologie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– l aberration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spherique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BBB2F-42E9-497C-A80E-552227A51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2847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 aberration </a:t>
            </a:r>
            <a:r>
              <a:rPr lang="fr-FR" dirty="0" err="1"/>
              <a:t>spherique</a:t>
            </a:r>
            <a:r>
              <a:rPr lang="fr-FR" dirty="0"/>
              <a:t> totale de l œil est constitué de 3 éléments majeurs – </a:t>
            </a:r>
          </a:p>
          <a:p>
            <a:r>
              <a:rPr lang="fr-FR" dirty="0"/>
              <a:t>1-Les aberrations de la cornée</a:t>
            </a:r>
          </a:p>
          <a:p>
            <a:r>
              <a:rPr lang="fr-FR" dirty="0"/>
              <a:t>2-La taille de la pupille – la taille de la pupille jouant énormément – </a:t>
            </a:r>
          </a:p>
          <a:p>
            <a:r>
              <a:rPr lang="fr-FR" dirty="0"/>
              <a:t>une </a:t>
            </a:r>
            <a:r>
              <a:rPr lang="fr-FR" dirty="0" err="1"/>
              <a:t>difference</a:t>
            </a:r>
            <a:r>
              <a:rPr lang="fr-FR" dirty="0"/>
              <a:t> de rayon induisant un changement d aberration </a:t>
            </a:r>
            <a:r>
              <a:rPr lang="fr-FR" dirty="0" err="1"/>
              <a:t>spherique</a:t>
            </a:r>
            <a:r>
              <a:rPr lang="fr-FR" dirty="0"/>
              <a:t> au carré du carré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3-Les aberrations de la lentille </a:t>
            </a:r>
            <a:r>
              <a:rPr lang="fr-FR" dirty="0" err="1"/>
              <a:t>crystaline</a:t>
            </a:r>
            <a:r>
              <a:rPr lang="fr-FR" dirty="0"/>
              <a:t> ou de la lentille intraoculaire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BBB2F-42E9-497C-A80E-552227A51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0381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 aborder le sujet des aberrations </a:t>
            </a:r>
            <a:r>
              <a:rPr lang="fr-FR" dirty="0" err="1"/>
              <a:t>spheriques</a:t>
            </a:r>
            <a:r>
              <a:rPr lang="fr-FR" dirty="0"/>
              <a:t> il faut comprendre que Nos patients sains en préop sont différents</a:t>
            </a:r>
          </a:p>
          <a:p>
            <a:r>
              <a:rPr lang="fr-FR" dirty="0"/>
              <a:t> – différentes cornées et différentes tailles de pupilles.</a:t>
            </a:r>
          </a:p>
          <a:p>
            <a:r>
              <a:rPr lang="fr-FR" dirty="0"/>
              <a:t>Je ne parle même pas des pathologies comme le </a:t>
            </a:r>
            <a:r>
              <a:rPr lang="fr-FR" dirty="0" err="1"/>
              <a:t>keratocone</a:t>
            </a:r>
            <a:r>
              <a:rPr lang="fr-FR" dirty="0"/>
              <a:t> ou la chirurgie </a:t>
            </a:r>
            <a:r>
              <a:rPr lang="fr-FR" dirty="0" err="1"/>
              <a:t>refractive</a:t>
            </a:r>
            <a:r>
              <a:rPr lang="fr-FR" dirty="0"/>
              <a:t> cornéenne dans le passé qui vont radicalement changé les aberrations cornéennes</a:t>
            </a:r>
          </a:p>
          <a:p>
            <a:r>
              <a:rPr lang="fr-FR" dirty="0"/>
              <a:t>En plus des </a:t>
            </a:r>
            <a:r>
              <a:rPr lang="fr-FR" dirty="0" err="1"/>
              <a:t>differences</a:t>
            </a:r>
            <a:r>
              <a:rPr lang="fr-FR" dirty="0"/>
              <a:t> entre </a:t>
            </a:r>
            <a:r>
              <a:rPr lang="fr-FR" dirty="0" err="1"/>
              <a:t>different</a:t>
            </a:r>
            <a:r>
              <a:rPr lang="fr-FR" dirty="0"/>
              <a:t> individu, la taille de la pupille change pour un même individu avec l environnement – conditions d illumination et émotions – la taille de la pupille est un </a:t>
            </a:r>
            <a:r>
              <a:rPr lang="fr-FR" dirty="0" err="1"/>
              <a:t>phenomene</a:t>
            </a:r>
            <a:r>
              <a:rPr lang="fr-FR" dirty="0"/>
              <a:t> dynamique. Très difficile a </a:t>
            </a:r>
            <a:r>
              <a:rPr lang="fr-FR" dirty="0" err="1"/>
              <a:t>decrire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BBB2F-42E9-497C-A80E-552227A51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3511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 article de 2022 </a:t>
            </a:r>
            <a:r>
              <a:rPr lang="en-US" dirty="0" err="1"/>
              <a:t>décrit</a:t>
            </a:r>
            <a:r>
              <a:rPr lang="en-US" dirty="0"/>
              <a:t> la distribution de la taille de </a:t>
            </a:r>
            <a:r>
              <a:rPr lang="en-US" dirty="0" err="1"/>
              <a:t>pupille</a:t>
            </a:r>
            <a:r>
              <a:rPr lang="en-US" dirty="0"/>
              <a:t> dans la population de patients </a:t>
            </a:r>
            <a:r>
              <a:rPr lang="en-US" dirty="0" err="1"/>
              <a:t>sains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BBB2F-42E9-497C-A80E-552227A51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6756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0" i="0" u="none" strike="noStrike" baseline="0" dirty="0"/>
              <a:t>18, 176 </a:t>
            </a:r>
            <a:r>
              <a:rPr lang="en-US" sz="1200" b="0" i="0" u="none" strike="noStrike" baseline="0" dirty="0" err="1"/>
              <a:t>yeux</a:t>
            </a:r>
            <a:endParaRPr lang="en-US" sz="1200" b="0" i="0" u="none" strike="noStrike" baseline="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0" i="0" u="none" strike="noStrike" baseline="0" dirty="0"/>
              <a:t>La taille de la </a:t>
            </a:r>
            <a:r>
              <a:rPr lang="en-US" sz="1200" b="0" i="0" u="none" strike="noStrike" baseline="0" dirty="0" err="1"/>
              <a:t>pupille</a:t>
            </a:r>
            <a:r>
              <a:rPr lang="en-US" sz="1200" b="0" i="0" u="none" strike="noStrike" baseline="0" dirty="0"/>
              <a:t> </a:t>
            </a:r>
            <a:r>
              <a:rPr lang="en-US" sz="1200" b="0" i="0" u="none" strike="noStrike" baseline="0" dirty="0" err="1"/>
              <a:t>diminue</a:t>
            </a:r>
            <a:r>
              <a:rPr lang="en-US" sz="1200" b="0" i="0" u="none" strike="noStrike" baseline="0" dirty="0"/>
              <a:t> avec l age</a:t>
            </a: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90% des patients de 70 </a:t>
            </a:r>
            <a:r>
              <a:rPr lang="en-US" sz="1200" dirty="0" err="1"/>
              <a:t>ans</a:t>
            </a:r>
            <a:r>
              <a:rPr lang="en-US" sz="1200" dirty="0"/>
              <a:t> </a:t>
            </a:r>
            <a:r>
              <a:rPr lang="en-US" sz="1200" dirty="0" err="1"/>
              <a:t>ont</a:t>
            </a:r>
            <a:r>
              <a:rPr lang="en-US" sz="1200" dirty="0"/>
              <a:t> des </a:t>
            </a:r>
            <a:r>
              <a:rPr lang="en-US" sz="1200" dirty="0" err="1"/>
              <a:t>pupilles</a:t>
            </a:r>
            <a:r>
              <a:rPr lang="en-US" sz="1200" dirty="0"/>
              <a:t> </a:t>
            </a:r>
            <a:r>
              <a:rPr lang="en-US" sz="1200" dirty="0" err="1"/>
              <a:t>mésopiques</a:t>
            </a:r>
            <a:r>
              <a:rPr lang="en-US" sz="1200" dirty="0"/>
              <a:t> entre 3mm to 5.2mm</a:t>
            </a:r>
          </a:p>
          <a:p>
            <a:r>
              <a:rPr lang="en-US" dirty="0"/>
              <a:t>Large </a:t>
            </a:r>
            <a:r>
              <a:rPr lang="en-US" dirty="0" err="1"/>
              <a:t>eventail</a:t>
            </a:r>
            <a:r>
              <a:rPr lang="en-US" dirty="0"/>
              <a:t> de </a:t>
            </a:r>
            <a:r>
              <a:rPr lang="en-US" dirty="0" err="1"/>
              <a:t>valeurs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BBB2F-42E9-497C-A80E-552227A51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3571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Au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niveau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des aberrations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spheriques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corneenes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dans la population saine – la Valeur Moyenne dans la population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est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de </a:t>
            </a:r>
            <a:r>
              <a:rPr lang="en-US" sz="1200" dirty="0"/>
              <a:t>0.28 ± 0.086 µm</a:t>
            </a:r>
            <a:r>
              <a:rPr lang="en-US" sz="1200" baseline="30000" dirty="0"/>
              <a:t>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BBB2F-42E9-497C-A80E-552227A51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7685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Mais la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aussi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on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voit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bien que les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valeurs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sont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toujours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positives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mais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fr-FR" b="0" i="0" dirty="0">
                <a:solidFill>
                  <a:srgbClr val="374151"/>
                </a:solidFill>
                <a:effectLst/>
                <a:latin typeface="Söhne"/>
              </a:rPr>
              <a:t>étalés avec des </a:t>
            </a:r>
            <a:r>
              <a:rPr lang="fr-FR" b="0" i="0" dirty="0" err="1">
                <a:solidFill>
                  <a:srgbClr val="374151"/>
                </a:solidFill>
                <a:effectLst/>
                <a:latin typeface="Söhne"/>
              </a:rPr>
              <a:t>differences</a:t>
            </a:r>
            <a:r>
              <a:rPr lang="fr-FR" b="0" i="0" dirty="0">
                <a:solidFill>
                  <a:srgbClr val="374151"/>
                </a:solidFill>
                <a:effectLst/>
                <a:latin typeface="Söhne"/>
              </a:rPr>
              <a:t> majeurs dans la population </a:t>
            </a:r>
          </a:p>
          <a:p>
            <a:r>
              <a:rPr lang="fr-FR" b="0" i="0" dirty="0">
                <a:solidFill>
                  <a:srgbClr val="374151"/>
                </a:solidFill>
                <a:effectLst/>
                <a:latin typeface="Söhne"/>
              </a:rPr>
              <a:t>Avec 7 pourcent des patients par exemple qui on plus de 0.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4</a:t>
            </a:r>
          </a:p>
          <a:p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LASIK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hyperopique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ou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Presbylasik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– des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valeurs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negatives</a:t>
            </a:r>
          </a:p>
          <a:p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LASIK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myopique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– des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valeurs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superieures</a:t>
            </a:r>
            <a:endParaRPr lang="en-US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BBB2F-42E9-497C-A80E-552227A51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4199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3eme </a:t>
            </a:r>
            <a:r>
              <a:rPr lang="fr-FR" dirty="0" err="1"/>
              <a:t>element</a:t>
            </a:r>
            <a:r>
              <a:rPr lang="fr-FR" dirty="0"/>
              <a:t> est la lentille implantée – avec des </a:t>
            </a:r>
            <a:r>
              <a:rPr lang="fr-FR" dirty="0" err="1"/>
              <a:t>geometries</a:t>
            </a:r>
            <a:r>
              <a:rPr lang="fr-FR" dirty="0"/>
              <a:t> </a:t>
            </a:r>
            <a:r>
              <a:rPr lang="fr-FR" dirty="0" err="1"/>
              <a:t>differentes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BBB2F-42E9-497C-A80E-552227A51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1205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Prenez l exemple de ces deux implants trifocaux</a:t>
            </a:r>
          </a:p>
          <a:p>
            <a:r>
              <a:rPr lang="fr-FR" dirty="0"/>
              <a:t>A gauche le </a:t>
            </a:r>
            <a:r>
              <a:rPr lang="fr-FR" dirty="0" err="1"/>
              <a:t>finevision</a:t>
            </a:r>
            <a:endParaRPr lang="fr-FR" dirty="0"/>
          </a:p>
          <a:p>
            <a:r>
              <a:rPr lang="fr-FR" dirty="0"/>
              <a:t>A droite le </a:t>
            </a:r>
            <a:r>
              <a:rPr lang="fr-FR" dirty="0" err="1"/>
              <a:t>RayOne</a:t>
            </a:r>
            <a:r>
              <a:rPr lang="fr-FR" dirty="0"/>
              <a:t> trifocal de </a:t>
            </a:r>
            <a:r>
              <a:rPr lang="fr-FR" dirty="0" err="1"/>
              <a:t>rayner</a:t>
            </a:r>
            <a:endParaRPr lang="fr-FR" dirty="0"/>
          </a:p>
          <a:p>
            <a:r>
              <a:rPr lang="fr-FR" dirty="0"/>
              <a:t>Le </a:t>
            </a:r>
            <a:r>
              <a:rPr lang="fr-FR" dirty="0" err="1"/>
              <a:t>finevision</a:t>
            </a:r>
            <a:r>
              <a:rPr lang="fr-FR" dirty="0"/>
              <a:t> a des anneaux diffractifs apodisé donc plus petit en périphérie sur 5.5mm</a:t>
            </a:r>
          </a:p>
          <a:p>
            <a:r>
              <a:rPr lang="fr-FR" dirty="0"/>
              <a:t>Le </a:t>
            </a:r>
            <a:r>
              <a:rPr lang="fr-FR" dirty="0" err="1"/>
              <a:t>Rayone</a:t>
            </a:r>
            <a:r>
              <a:rPr lang="fr-FR" dirty="0"/>
              <a:t> trifocal a des anneaux diffractifs sur 4.5mm non apodisé</a:t>
            </a:r>
          </a:p>
          <a:p>
            <a:r>
              <a:rPr lang="fr-FR" dirty="0"/>
              <a:t>Comment cela va interagir avec la cornée? La taille de la pupille du patient?</a:t>
            </a:r>
          </a:p>
          <a:p>
            <a:r>
              <a:rPr lang="fr-FR" dirty="0" err="1"/>
              <a:t>Probleme</a:t>
            </a:r>
            <a:r>
              <a:rPr lang="fr-FR" dirty="0"/>
              <a:t> difficile que l on essaye de résoudre…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BBB2F-42E9-497C-A80E-552227A51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146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Sans plus </a:t>
            </a:r>
            <a:r>
              <a:rPr lang="en-US" baseline="0" dirty="0" err="1"/>
              <a:t>tarder</a:t>
            </a:r>
            <a:r>
              <a:rPr lang="en-US" baseline="0" dirty="0"/>
              <a:t>, je </a:t>
            </a:r>
            <a:r>
              <a:rPr lang="en-US" baseline="0" dirty="0" err="1"/>
              <a:t>vais</a:t>
            </a:r>
            <a:r>
              <a:rPr lang="en-US" baseline="0" dirty="0"/>
              <a:t> </a:t>
            </a:r>
            <a:r>
              <a:rPr lang="en-US" baseline="0" dirty="0" err="1"/>
              <a:t>accueillir</a:t>
            </a:r>
            <a:r>
              <a:rPr lang="en-US" baseline="0" dirty="0"/>
              <a:t> </a:t>
            </a:r>
            <a:r>
              <a:rPr lang="en-US" baseline="0" dirty="0" err="1"/>
              <a:t>nos</a:t>
            </a:r>
            <a:r>
              <a:rPr lang="en-US" baseline="0" dirty="0"/>
              <a:t> invites </a:t>
            </a:r>
            <a:r>
              <a:rPr lang="en-US" baseline="0"/>
              <a:t>du jour, les Dr ….</a:t>
            </a:r>
            <a:endParaRPr lang="en-US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7DFB4-175C-43A3-8FBE-93EFD0A397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128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Notre recherche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consiste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a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comprendre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comment c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est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trois elements – la taille de la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pupille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, l aberration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spherique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et le type de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lentille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interferent</a:t>
            </a:r>
          </a:p>
          <a:p>
            <a:pPr algn="l"/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Pour ca j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utilise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une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machine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appelé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le NIMO TEMPO qui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est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un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interferometre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pour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lentilles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intraoculaires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</a:p>
          <a:p>
            <a:pPr algn="l"/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Permet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la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modelisation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d oeil et la propagation du front d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onde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de la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lentille</a:t>
            </a:r>
            <a:endParaRPr lang="en-US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BBB2F-42E9-497C-A80E-552227A51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7673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Ca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ressemble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a ca – a gauche la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lentille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intraoculaire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dans son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injecteur</a:t>
            </a:r>
            <a:endParaRPr lang="en-US" b="0" i="0" dirty="0">
              <a:solidFill>
                <a:srgbClr val="374151"/>
              </a:solidFill>
              <a:effectLst/>
              <a:latin typeface="Söhne"/>
            </a:endParaRPr>
          </a:p>
          <a:p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A droite – la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lentille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est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placée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dans de l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eau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et ensuite dans la machine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BBB2F-42E9-497C-A80E-552227A51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3812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On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obtient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un front d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onde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BBB2F-42E9-497C-A80E-552227A51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3530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Et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apres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propagation du front d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onde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dans un oeil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modele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on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peut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calculer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la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courbe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de through focus MTF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BBB2F-42E9-497C-A80E-552227A51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3145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Exemple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– l implant trifocal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finevision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de 21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dioptrie</a:t>
            </a:r>
            <a:endParaRPr lang="en-US" b="0" i="0" dirty="0">
              <a:solidFill>
                <a:srgbClr val="374151"/>
              </a:solidFill>
              <a:effectLst/>
              <a:latin typeface="Söhne"/>
            </a:endParaRPr>
          </a:p>
          <a:p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Abscisse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–la puissance et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ordonée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la MTF modulation transfer function. Sans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unité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. Maximum 1 et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en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relation avec la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sensitivité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au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contraste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. Test in vitro de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sensitivité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au contrast</a:t>
            </a:r>
          </a:p>
          <a:p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3 pics - trifocal</a:t>
            </a:r>
          </a:p>
          <a:p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1er pic –vision de loin. Puissance 21.68 MTF 0.393</a:t>
            </a:r>
          </a:p>
          <a:p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Plus on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est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sur la droite plus la puissance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est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grande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donc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pour les distances plus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proches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pour le patient</a:t>
            </a:r>
          </a:p>
          <a:p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2 pics - un a 23.27D a 1.59 du pic de vision de loin – vision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intermediaire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  <a:p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3eme pic – vision de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pres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avec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une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addition de 3.6</a:t>
            </a:r>
          </a:p>
          <a:p>
            <a:endParaRPr lang="en-US" b="0" i="0" dirty="0">
              <a:solidFill>
                <a:srgbClr val="374151"/>
              </a:solidFill>
              <a:effectLst/>
              <a:latin typeface="Söhne"/>
            </a:endParaRPr>
          </a:p>
          <a:p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Une des raisons pour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laquelle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les experiences in vitro ne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refletent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pas la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realité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c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est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que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Cette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courbe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a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été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calculé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pour un</a:t>
            </a:r>
          </a:p>
          <a:p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Modele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cornée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sans aberrations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spheriques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et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une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ouverture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de 3mm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BBB2F-42E9-497C-A80E-552227A51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4146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Une des raisons pour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laquelle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les experiences in vitro ne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refletent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pas la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realité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c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est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que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Cette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courbe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a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été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calculé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pour un</a:t>
            </a:r>
          </a:p>
          <a:p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Modele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cornée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sans aberrations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spheriques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et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une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ouverture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de 3mm</a:t>
            </a:r>
          </a:p>
          <a:p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Mais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si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on change de taille de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pupille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ou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de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cornée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on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trouve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des choses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tres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étonnante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qui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ont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forcement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des repercussions non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connues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sur </a:t>
            </a:r>
            <a:r>
              <a:rPr lang="en-US" b="0" i="0" dirty="0" err="1">
                <a:solidFill>
                  <a:srgbClr val="374151"/>
                </a:solidFill>
                <a:effectLst/>
                <a:latin typeface="Söhne"/>
              </a:rPr>
              <a:t>nos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patients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BBB2F-42E9-497C-A80E-552227A51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5761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Quelques exemples</a:t>
            </a:r>
          </a:p>
          <a:p>
            <a:r>
              <a:rPr lang="fr-FR" dirty="0" err="1"/>
              <a:t>Monofocal</a:t>
            </a:r>
            <a:r>
              <a:rPr lang="fr-FR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BBB2F-42E9-497C-A80E-552227A51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1945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BBB2F-42E9-497C-A80E-552227A51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065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Bifocal?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BBB2F-42E9-497C-A80E-552227A51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3604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MA60AC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BBB2F-42E9-497C-A80E-552227A51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091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55fa156eab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55fa156eab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BBB2F-42E9-497C-A80E-552227A51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40867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BBB2F-42E9-497C-A80E-552227A51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1578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model of SA 0.42 – induced myopia of 1.13D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BBB2F-42E9-497C-A80E-552227A51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0176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Carte d identité de la lentille</a:t>
            </a:r>
          </a:p>
          <a:p>
            <a:r>
              <a:rPr lang="fr-FR" dirty="0"/>
              <a:t>Pour l instant – pas encore possible de prendre en compte </a:t>
            </a:r>
          </a:p>
          <a:p>
            <a:r>
              <a:rPr lang="fr-FR" dirty="0"/>
              <a:t>Dans un avenir proche on pourra avec notre modèle </a:t>
            </a:r>
          </a:p>
          <a:p>
            <a:r>
              <a:rPr lang="fr-FR" dirty="0"/>
              <a:t>Et cela aura pour </a:t>
            </a:r>
            <a:r>
              <a:rPr lang="fr-FR" dirty="0" err="1"/>
              <a:t>repercussion</a:t>
            </a:r>
            <a:r>
              <a:rPr lang="fr-FR" dirty="0"/>
              <a:t> </a:t>
            </a:r>
            <a:r>
              <a:rPr lang="fr-FR" dirty="0" err="1"/>
              <a:t>qu</a:t>
            </a:r>
            <a:r>
              <a:rPr lang="fr-FR" dirty="0"/>
              <a:t> en tant que </a:t>
            </a:r>
            <a:r>
              <a:rPr lang="fr-FR" dirty="0" err="1"/>
              <a:t>practicien</a:t>
            </a:r>
            <a:r>
              <a:rPr lang="fr-FR" dirty="0"/>
              <a:t> on fasse plus attention a la taille de la pupille et peut être l utilisation d un </a:t>
            </a:r>
            <a:r>
              <a:rPr lang="fr-FR" dirty="0" err="1"/>
              <a:t>pupillometre</a:t>
            </a:r>
            <a:r>
              <a:rPr lang="fr-FR" dirty="0"/>
              <a:t> et faire particulièrement attention aux aberrations </a:t>
            </a:r>
            <a:r>
              <a:rPr lang="fr-FR" dirty="0" err="1"/>
              <a:t>spheriques</a:t>
            </a:r>
            <a:r>
              <a:rPr lang="fr-FR" dirty="0"/>
              <a:t> de la cornée de nos patients.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BBB2F-42E9-497C-A80E-552227A51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93010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BBB2F-42E9-497C-A80E-552227A512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524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5c04e60517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5c04e60517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1912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5c04e60517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5c04e60517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7712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5c04e60517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5c04e60517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2145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5c04e60517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5c04e60517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4523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61F1F-23EE-435F-A2F1-5D0A9B6B5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B51DD2-C9E1-4BEE-A291-F5C8CF984D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174D7-BFEE-4C84-BAAF-B4E03BCA5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01E07-0CD8-4E12-BDD8-B7E006D468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C5C15-0D5F-4394-B60C-A51DD3CF7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77F1E-8D75-41D8-9D4F-8E52F4544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250B5-7122-431E-8D9C-3783DCE6BA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290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BE0DE-66CB-4A00-9BD4-E3EF32A5E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976393-0130-456D-A949-99CC521E3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047801-33F7-457B-9EE6-4767AC372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01E07-0CD8-4E12-BDD8-B7E006D468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698DDA-951B-416F-A714-9DF42067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58396-B824-4FB8-8E95-4256C9187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250B5-7122-431E-8D9C-3783DCE6BA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2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AA187A-2BD6-4008-BE22-DCD6A9DE54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14750F-6547-48ED-8E8F-CCBDBD735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22B71-20CD-4437-8473-089A7094B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01E07-0CD8-4E12-BDD8-B7E006D468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1C4FA4-FDF3-49A9-90A6-D47D45F2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C7623-86D9-411A-A90F-1789AAF03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250B5-7122-431E-8D9C-3783DCE6BA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803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">
  <p:cSld name="QUOTE ">
    <p:bg>
      <p:bgPr>
        <a:noFill/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300C7A-E157-9D8D-6B79-F9AF0BD6B468}"/>
              </a:ext>
            </a:extLst>
          </p:cNvPr>
          <p:cNvSpPr/>
          <p:nvPr userDrawn="1"/>
        </p:nvSpPr>
        <p:spPr>
          <a:xfrm>
            <a:off x="9642066" y="5790290"/>
            <a:ext cx="1288868" cy="914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61" name="Google Shape;61;p8"/>
          <p:cNvSpPr/>
          <p:nvPr/>
        </p:nvSpPr>
        <p:spPr>
          <a:xfrm>
            <a:off x="0" y="488567"/>
            <a:ext cx="12192000" cy="5880800"/>
          </a:xfrm>
          <a:prstGeom prst="rect">
            <a:avLst/>
          </a:prstGeom>
          <a:solidFill>
            <a:srgbClr val="F8F9F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8"/>
          <p:cNvSpPr txBox="1">
            <a:spLocks noGrp="1"/>
          </p:cNvSpPr>
          <p:nvPr>
            <p:ph type="ctrTitle"/>
          </p:nvPr>
        </p:nvSpPr>
        <p:spPr>
          <a:xfrm>
            <a:off x="3876801" y="3924217"/>
            <a:ext cx="35160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2">
                    <a:lumMod val="90000"/>
                    <a:lumOff val="10000"/>
                  </a:schemeClr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9pPr>
          </a:lstStyle>
          <a:p>
            <a:endParaRPr dirty="0"/>
          </a:p>
        </p:txBody>
      </p:sp>
      <p:sp>
        <p:nvSpPr>
          <p:cNvPr id="63" name="Google Shape;63;p8"/>
          <p:cNvSpPr txBox="1">
            <a:spLocks noGrp="1"/>
          </p:cNvSpPr>
          <p:nvPr>
            <p:ph type="subTitle" idx="1"/>
          </p:nvPr>
        </p:nvSpPr>
        <p:spPr>
          <a:xfrm>
            <a:off x="3876801" y="3034851"/>
            <a:ext cx="44384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2">
                    <a:lumMod val="90000"/>
                    <a:lumOff val="10000"/>
                  </a:schemeClr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6812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THREE COLUMNS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/>
          <p:nvPr/>
        </p:nvSpPr>
        <p:spPr>
          <a:xfrm>
            <a:off x="0" y="488567"/>
            <a:ext cx="5207200" cy="5880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20" name="Google Shape;120;p18"/>
          <p:cNvSpPr txBox="1">
            <a:spLocks noGrp="1"/>
          </p:cNvSpPr>
          <p:nvPr>
            <p:ph type="ctrTitle"/>
          </p:nvPr>
        </p:nvSpPr>
        <p:spPr>
          <a:xfrm>
            <a:off x="2832267" y="488767"/>
            <a:ext cx="6527200" cy="126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>
                    <a:lumMod val="90000"/>
                    <a:lumOff val="10000"/>
                  </a:schemeClr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Fira Sans Condensed Medium"/>
              <a:buNone/>
              <a:defRPr sz="1867">
                <a:solidFill>
                  <a:srgbClr val="666666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Fira Sans Condensed Medium"/>
              <a:buNone/>
              <a:defRPr sz="1867">
                <a:solidFill>
                  <a:srgbClr val="666666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Fira Sans Condensed Medium"/>
              <a:buNone/>
              <a:defRPr sz="1867">
                <a:solidFill>
                  <a:srgbClr val="666666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Fira Sans Condensed Medium"/>
              <a:buNone/>
              <a:defRPr sz="1867">
                <a:solidFill>
                  <a:srgbClr val="666666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Fira Sans Condensed Medium"/>
              <a:buNone/>
              <a:defRPr sz="1867">
                <a:solidFill>
                  <a:srgbClr val="666666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Fira Sans Condensed Medium"/>
              <a:buNone/>
              <a:defRPr sz="1867">
                <a:solidFill>
                  <a:srgbClr val="666666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Fira Sans Condensed Medium"/>
              <a:buNone/>
              <a:defRPr sz="1867">
                <a:solidFill>
                  <a:srgbClr val="666666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Fira Sans Condensed Medium"/>
              <a:buNone/>
              <a:defRPr sz="1867">
                <a:solidFill>
                  <a:srgbClr val="666666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 dirty="0"/>
          </a:p>
        </p:txBody>
      </p:sp>
      <p:sp>
        <p:nvSpPr>
          <p:cNvPr id="121" name="Google Shape;121;p18"/>
          <p:cNvSpPr txBox="1">
            <a:spLocks noGrp="1"/>
          </p:cNvSpPr>
          <p:nvPr>
            <p:ph type="subTitle" idx="1"/>
          </p:nvPr>
        </p:nvSpPr>
        <p:spPr>
          <a:xfrm>
            <a:off x="1141767" y="4171000"/>
            <a:ext cx="28688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>
                <a:solidFill>
                  <a:schemeClr val="accent2">
                    <a:lumMod val="90000"/>
                    <a:lumOff val="10000"/>
                  </a:schemeClr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 dirty="0"/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2"/>
          </p:nvPr>
        </p:nvSpPr>
        <p:spPr>
          <a:xfrm>
            <a:off x="4661600" y="4171000"/>
            <a:ext cx="28688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>
                <a:solidFill>
                  <a:schemeClr val="accent2">
                    <a:lumMod val="90000"/>
                    <a:lumOff val="10000"/>
                  </a:schemeClr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 dirty="0"/>
          </a:p>
        </p:txBody>
      </p:sp>
      <p:sp>
        <p:nvSpPr>
          <p:cNvPr id="123" name="Google Shape;123;p18"/>
          <p:cNvSpPr txBox="1">
            <a:spLocks noGrp="1"/>
          </p:cNvSpPr>
          <p:nvPr>
            <p:ph type="subTitle" idx="3"/>
          </p:nvPr>
        </p:nvSpPr>
        <p:spPr>
          <a:xfrm>
            <a:off x="8181433" y="4171000"/>
            <a:ext cx="28688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>
                <a:solidFill>
                  <a:schemeClr val="accent2">
                    <a:lumMod val="90000"/>
                    <a:lumOff val="10000"/>
                  </a:schemeClr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 dirty="0"/>
          </a:p>
        </p:txBody>
      </p:sp>
      <p:sp>
        <p:nvSpPr>
          <p:cNvPr id="124" name="Google Shape;124;p18"/>
          <p:cNvSpPr txBox="1">
            <a:spLocks noGrp="1"/>
          </p:cNvSpPr>
          <p:nvPr>
            <p:ph type="subTitle" idx="4"/>
          </p:nvPr>
        </p:nvSpPr>
        <p:spPr>
          <a:xfrm>
            <a:off x="1141767" y="3659267"/>
            <a:ext cx="2868800" cy="67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ton"/>
              <a:buNone/>
              <a:defRPr sz="1867">
                <a:solidFill>
                  <a:schemeClr val="accent2">
                    <a:lumMod val="90000"/>
                    <a:lumOff val="10000"/>
                  </a:schemeClr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ton"/>
              <a:buNone/>
              <a:defRPr sz="1867"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ton"/>
              <a:buNone/>
              <a:defRPr sz="1867"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ton"/>
              <a:buNone/>
              <a:defRPr sz="1867"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ton"/>
              <a:buNone/>
              <a:defRPr sz="1867"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ton"/>
              <a:buNone/>
              <a:defRPr sz="1867"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ton"/>
              <a:buNone/>
              <a:defRPr sz="1867"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ton"/>
              <a:buNone/>
              <a:defRPr sz="1867"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ton"/>
              <a:buNone/>
              <a:defRPr sz="1867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 dirty="0"/>
          </a:p>
        </p:txBody>
      </p:sp>
      <p:sp>
        <p:nvSpPr>
          <p:cNvPr id="125" name="Google Shape;125;p18"/>
          <p:cNvSpPr txBox="1">
            <a:spLocks noGrp="1"/>
          </p:cNvSpPr>
          <p:nvPr>
            <p:ph type="subTitle" idx="5"/>
          </p:nvPr>
        </p:nvSpPr>
        <p:spPr>
          <a:xfrm>
            <a:off x="4661600" y="3659267"/>
            <a:ext cx="2868800" cy="67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ton"/>
              <a:buNone/>
              <a:defRPr sz="1867">
                <a:solidFill>
                  <a:schemeClr val="accent2">
                    <a:lumMod val="90000"/>
                    <a:lumOff val="10000"/>
                  </a:schemeClr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ton"/>
              <a:buNone/>
              <a:defRPr sz="1867"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ton"/>
              <a:buNone/>
              <a:defRPr sz="1867"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ton"/>
              <a:buNone/>
              <a:defRPr sz="1867"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ton"/>
              <a:buNone/>
              <a:defRPr sz="1867"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ton"/>
              <a:buNone/>
              <a:defRPr sz="1867"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ton"/>
              <a:buNone/>
              <a:defRPr sz="1867"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ton"/>
              <a:buNone/>
              <a:defRPr sz="1867"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ton"/>
              <a:buNone/>
              <a:defRPr sz="1867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 dirty="0"/>
          </a:p>
        </p:txBody>
      </p:sp>
      <p:sp>
        <p:nvSpPr>
          <p:cNvPr id="126" name="Google Shape;126;p18"/>
          <p:cNvSpPr txBox="1">
            <a:spLocks noGrp="1"/>
          </p:cNvSpPr>
          <p:nvPr>
            <p:ph type="subTitle" idx="6"/>
          </p:nvPr>
        </p:nvSpPr>
        <p:spPr>
          <a:xfrm>
            <a:off x="8181433" y="3659267"/>
            <a:ext cx="2868800" cy="67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ton"/>
              <a:buNone/>
              <a:defRPr sz="1867">
                <a:solidFill>
                  <a:schemeClr val="accent2">
                    <a:lumMod val="90000"/>
                    <a:lumOff val="10000"/>
                  </a:schemeClr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ton"/>
              <a:buNone/>
              <a:defRPr sz="1867">
                <a:latin typeface="Anton"/>
                <a:ea typeface="Anton"/>
                <a:cs typeface="Anton"/>
                <a:sym typeface="Anto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ton"/>
              <a:buNone/>
              <a:defRPr sz="1867">
                <a:latin typeface="Anton"/>
                <a:ea typeface="Anton"/>
                <a:cs typeface="Anton"/>
                <a:sym typeface="Anto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ton"/>
              <a:buNone/>
              <a:defRPr sz="1867">
                <a:latin typeface="Anton"/>
                <a:ea typeface="Anton"/>
                <a:cs typeface="Anton"/>
                <a:sym typeface="Anto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ton"/>
              <a:buNone/>
              <a:defRPr sz="1867">
                <a:latin typeface="Anton"/>
                <a:ea typeface="Anton"/>
                <a:cs typeface="Anton"/>
                <a:sym typeface="Anto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ton"/>
              <a:buNone/>
              <a:defRPr sz="1867">
                <a:latin typeface="Anton"/>
                <a:ea typeface="Anton"/>
                <a:cs typeface="Anton"/>
                <a:sym typeface="Anto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ton"/>
              <a:buNone/>
              <a:defRPr sz="1867">
                <a:latin typeface="Anton"/>
                <a:ea typeface="Anton"/>
                <a:cs typeface="Anton"/>
                <a:sym typeface="Anto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ton"/>
              <a:buNone/>
              <a:defRPr sz="1867">
                <a:latin typeface="Anton"/>
                <a:ea typeface="Anton"/>
                <a:cs typeface="Anton"/>
                <a:sym typeface="Anto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ton"/>
              <a:buNone/>
              <a:defRPr sz="1867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 dirty="0"/>
          </a:p>
        </p:txBody>
      </p:sp>
      <p:pic>
        <p:nvPicPr>
          <p:cNvPr id="2" name="Image 1" descr="Une image contenant texte, métal, bleu, graphique vectoriel&#10;&#10;Description générée automatiquement">
            <a:extLst>
              <a:ext uri="{FF2B5EF4-FFF2-40B4-BE49-F238E27FC236}">
                <a16:creationId xmlns:a16="http://schemas.microsoft.com/office/drawing/2014/main" id="{603448FF-AAA4-14E5-202B-A913A9017C44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9733428" y="5881211"/>
            <a:ext cx="738432" cy="7372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A4A661-AD3F-189F-8750-FE9F889FC882}"/>
              </a:ext>
            </a:extLst>
          </p:cNvPr>
          <p:cNvSpPr/>
          <p:nvPr userDrawn="1"/>
        </p:nvSpPr>
        <p:spPr>
          <a:xfrm>
            <a:off x="9610926" y="5789702"/>
            <a:ext cx="1288868" cy="914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2554023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 type="titleOnly">
  <p:cSld name="TITLE + TEXT 1">
    <p:bg>
      <p:bgPr>
        <a:noFill/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733E4F7-8D89-88A4-A406-1D2B286F285F}"/>
              </a:ext>
            </a:extLst>
          </p:cNvPr>
          <p:cNvSpPr/>
          <p:nvPr userDrawn="1"/>
        </p:nvSpPr>
        <p:spPr>
          <a:xfrm>
            <a:off x="9569515" y="5725422"/>
            <a:ext cx="1288868" cy="914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36" name="Google Shape;136;p20"/>
          <p:cNvSpPr/>
          <p:nvPr/>
        </p:nvSpPr>
        <p:spPr>
          <a:xfrm>
            <a:off x="2265533" y="488567"/>
            <a:ext cx="7745200" cy="5880800"/>
          </a:xfrm>
          <a:prstGeom prst="rect">
            <a:avLst/>
          </a:prstGeom>
          <a:solidFill>
            <a:schemeClr val="bg1">
              <a:lumMod val="85000"/>
              <a:alpha val="91246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7" name="Google Shape;137;p20"/>
          <p:cNvSpPr txBox="1">
            <a:spLocks noGrp="1"/>
          </p:cNvSpPr>
          <p:nvPr>
            <p:ph type="ctrTitle"/>
          </p:nvPr>
        </p:nvSpPr>
        <p:spPr>
          <a:xfrm>
            <a:off x="2832267" y="488767"/>
            <a:ext cx="6527200" cy="126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>
                    <a:lumMod val="90000"/>
                    <a:lumOff val="10000"/>
                  </a:schemeClr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Fira Sans Condensed Medium"/>
              <a:buNone/>
              <a:defRPr sz="1867">
                <a:solidFill>
                  <a:srgbClr val="666666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Fira Sans Condensed Medium"/>
              <a:buNone/>
              <a:defRPr sz="1867">
                <a:solidFill>
                  <a:srgbClr val="666666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Fira Sans Condensed Medium"/>
              <a:buNone/>
              <a:defRPr sz="1867">
                <a:solidFill>
                  <a:srgbClr val="666666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Fira Sans Condensed Medium"/>
              <a:buNone/>
              <a:defRPr sz="1867">
                <a:solidFill>
                  <a:srgbClr val="666666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Fira Sans Condensed Medium"/>
              <a:buNone/>
              <a:defRPr sz="1867">
                <a:solidFill>
                  <a:srgbClr val="666666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Fira Sans Condensed Medium"/>
              <a:buNone/>
              <a:defRPr sz="1867">
                <a:solidFill>
                  <a:srgbClr val="666666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Fira Sans Condensed Medium"/>
              <a:buNone/>
              <a:defRPr sz="1867">
                <a:solidFill>
                  <a:srgbClr val="666666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Fira Sans Condensed Medium"/>
              <a:buNone/>
              <a:defRPr sz="1867">
                <a:solidFill>
                  <a:srgbClr val="666666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 dirty="0"/>
          </a:p>
        </p:txBody>
      </p:sp>
      <p:sp>
        <p:nvSpPr>
          <p:cNvPr id="138" name="Google Shape;138;p20"/>
          <p:cNvSpPr txBox="1">
            <a:spLocks noGrp="1"/>
          </p:cNvSpPr>
          <p:nvPr>
            <p:ph type="subTitle" idx="1"/>
          </p:nvPr>
        </p:nvSpPr>
        <p:spPr>
          <a:xfrm>
            <a:off x="3838067" y="3404067"/>
            <a:ext cx="4515600" cy="8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>
                <a:solidFill>
                  <a:schemeClr val="accent2">
                    <a:lumMod val="90000"/>
                    <a:lumOff val="10000"/>
                  </a:schemeClr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30915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">
  <p:cSld name="TITLE + SUBTITLE + TEXT">
    <p:bg>
      <p:bgPr>
        <a:noFill/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/>
          <p:nvPr/>
        </p:nvSpPr>
        <p:spPr>
          <a:xfrm>
            <a:off x="24852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1"/>
          <p:cNvSpPr/>
          <p:nvPr/>
        </p:nvSpPr>
        <p:spPr>
          <a:xfrm>
            <a:off x="24852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1"/>
          <p:cNvSpPr/>
          <p:nvPr/>
        </p:nvSpPr>
        <p:spPr>
          <a:xfrm flipH="1">
            <a:off x="1526022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1"/>
          <p:cNvSpPr/>
          <p:nvPr/>
        </p:nvSpPr>
        <p:spPr>
          <a:xfrm flipH="1">
            <a:off x="1526022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522A4D-A855-DFE5-FBA8-68E92BFFBF93}"/>
              </a:ext>
            </a:extLst>
          </p:cNvPr>
          <p:cNvSpPr/>
          <p:nvPr userDrawn="1"/>
        </p:nvSpPr>
        <p:spPr>
          <a:xfrm>
            <a:off x="9610926" y="5789702"/>
            <a:ext cx="1288868" cy="914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44" name="Google Shape;144;p21"/>
          <p:cNvSpPr/>
          <p:nvPr/>
        </p:nvSpPr>
        <p:spPr>
          <a:xfrm flipH="1">
            <a:off x="8742555" y="488600"/>
            <a:ext cx="3449439" cy="5880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5" name="Google Shape;145;p21"/>
          <p:cNvSpPr txBox="1">
            <a:spLocks noGrp="1"/>
          </p:cNvSpPr>
          <p:nvPr>
            <p:ph type="subTitle" idx="1"/>
          </p:nvPr>
        </p:nvSpPr>
        <p:spPr>
          <a:xfrm flipH="1">
            <a:off x="7896184" y="3865400"/>
            <a:ext cx="3545600" cy="22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>
                <a:solidFill>
                  <a:schemeClr val="accent2">
                    <a:lumMod val="90000"/>
                    <a:lumOff val="10000"/>
                  </a:schemeClr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 dirty="0"/>
          </a:p>
        </p:txBody>
      </p:sp>
      <p:sp>
        <p:nvSpPr>
          <p:cNvPr id="146" name="Google Shape;146;p21"/>
          <p:cNvSpPr txBox="1">
            <a:spLocks noGrp="1"/>
          </p:cNvSpPr>
          <p:nvPr>
            <p:ph type="subTitle" idx="2"/>
          </p:nvPr>
        </p:nvSpPr>
        <p:spPr>
          <a:xfrm flipH="1">
            <a:off x="5615992" y="1570600"/>
            <a:ext cx="5829200" cy="22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200">
                <a:solidFill>
                  <a:schemeClr val="accent2">
                    <a:lumMod val="90000"/>
                    <a:lumOff val="10000"/>
                  </a:schemeClr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 dirty="0"/>
          </a:p>
        </p:txBody>
      </p:sp>
      <p:sp>
        <p:nvSpPr>
          <p:cNvPr id="147" name="Google Shape;147;p21"/>
          <p:cNvSpPr txBox="1">
            <a:spLocks noGrp="1"/>
          </p:cNvSpPr>
          <p:nvPr>
            <p:ph type="ctrTitle"/>
          </p:nvPr>
        </p:nvSpPr>
        <p:spPr>
          <a:xfrm>
            <a:off x="2832267" y="488768"/>
            <a:ext cx="6527200" cy="74034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>
                    <a:lumMod val="90000"/>
                    <a:lumOff val="10000"/>
                  </a:schemeClr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Fira Sans Condensed Medium"/>
              <a:buNone/>
              <a:defRPr sz="1867">
                <a:solidFill>
                  <a:srgbClr val="666666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Fira Sans Condensed Medium"/>
              <a:buNone/>
              <a:defRPr sz="1867">
                <a:solidFill>
                  <a:srgbClr val="666666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Fira Sans Condensed Medium"/>
              <a:buNone/>
              <a:defRPr sz="1867">
                <a:solidFill>
                  <a:srgbClr val="666666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Fira Sans Condensed Medium"/>
              <a:buNone/>
              <a:defRPr sz="1867">
                <a:solidFill>
                  <a:srgbClr val="666666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Fira Sans Condensed Medium"/>
              <a:buNone/>
              <a:defRPr sz="1867">
                <a:solidFill>
                  <a:srgbClr val="666666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Fira Sans Condensed Medium"/>
              <a:buNone/>
              <a:defRPr sz="1867">
                <a:solidFill>
                  <a:srgbClr val="666666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Fira Sans Condensed Medium"/>
              <a:buNone/>
              <a:defRPr sz="1867">
                <a:solidFill>
                  <a:srgbClr val="666666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Fira Sans Condensed Medium"/>
              <a:buNone/>
              <a:defRPr sz="1867">
                <a:solidFill>
                  <a:srgbClr val="666666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3005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103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bg>
      <p:bgPr>
        <a:solidFill>
          <a:srgbClr val="FFFFFF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173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noFill/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 choix de l'implant - Chirurgie Ophtalmologie Paris | Dr Blumen Ohana">
            <a:extLst>
              <a:ext uri="{FF2B5EF4-FFF2-40B4-BE49-F238E27FC236}">
                <a16:creationId xmlns:a16="http://schemas.microsoft.com/office/drawing/2014/main" id="{B652BECE-F759-A2FD-4405-6149583F54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35955"/>
            <a:ext cx="7675084" cy="402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25;p4"/>
          <p:cNvSpPr/>
          <p:nvPr userDrawn="1"/>
        </p:nvSpPr>
        <p:spPr>
          <a:xfrm>
            <a:off x="6876733" y="488567"/>
            <a:ext cx="5315200" cy="5880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8" name="Google Shape;28;p4"/>
          <p:cNvSpPr txBox="1">
            <a:spLocks noGrp="1"/>
          </p:cNvSpPr>
          <p:nvPr>
            <p:ph type="ctrTitle" idx="3"/>
          </p:nvPr>
        </p:nvSpPr>
        <p:spPr>
          <a:xfrm flipH="1">
            <a:off x="8322103" y="2776933"/>
            <a:ext cx="2489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accent2">
                    <a:lumMod val="90000"/>
                    <a:lumOff val="10000"/>
                  </a:schemeClr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867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867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867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867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867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867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867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867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 dirty="0"/>
          </a:p>
        </p:txBody>
      </p:sp>
      <p:sp>
        <p:nvSpPr>
          <p:cNvPr id="29" name="Google Shape;29;p4"/>
          <p:cNvSpPr txBox="1">
            <a:spLocks noGrp="1"/>
          </p:cNvSpPr>
          <p:nvPr>
            <p:ph type="ctrTitle" idx="4"/>
          </p:nvPr>
        </p:nvSpPr>
        <p:spPr>
          <a:xfrm flipH="1">
            <a:off x="8322103" y="4019475"/>
            <a:ext cx="2489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accent2">
                    <a:lumMod val="90000"/>
                    <a:lumOff val="10000"/>
                  </a:schemeClr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867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867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867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867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867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867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867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 Medium"/>
              <a:buNone/>
              <a:defRPr sz="1867">
                <a:solidFill>
                  <a:schemeClr val="dk2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 dirty="0"/>
          </a:p>
        </p:txBody>
      </p:sp>
      <p:sp>
        <p:nvSpPr>
          <p:cNvPr id="35" name="Google Shape;35;p4"/>
          <p:cNvSpPr/>
          <p:nvPr/>
        </p:nvSpPr>
        <p:spPr>
          <a:xfrm flipH="1">
            <a:off x="1526022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4"/>
          <p:cNvSpPr/>
          <p:nvPr/>
        </p:nvSpPr>
        <p:spPr>
          <a:xfrm flipH="1">
            <a:off x="1526022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4"/>
          <p:cNvSpPr txBox="1">
            <a:spLocks noGrp="1"/>
          </p:cNvSpPr>
          <p:nvPr>
            <p:ph type="ctrTitle" idx="9"/>
          </p:nvPr>
        </p:nvSpPr>
        <p:spPr>
          <a:xfrm>
            <a:off x="6927308" y="462424"/>
            <a:ext cx="3988000" cy="12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>
                    <a:lumMod val="90000"/>
                    <a:lumOff val="10000"/>
                  </a:schemeClr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Fira Sans Condensed Medium"/>
              <a:buNone/>
              <a:defRPr sz="1867">
                <a:solidFill>
                  <a:srgbClr val="666666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Fira Sans Condensed Medium"/>
              <a:buNone/>
              <a:defRPr sz="1867">
                <a:solidFill>
                  <a:srgbClr val="666666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Fira Sans Condensed Medium"/>
              <a:buNone/>
              <a:defRPr sz="1867">
                <a:solidFill>
                  <a:srgbClr val="666666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Fira Sans Condensed Medium"/>
              <a:buNone/>
              <a:defRPr sz="1867">
                <a:solidFill>
                  <a:srgbClr val="666666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Fira Sans Condensed Medium"/>
              <a:buNone/>
              <a:defRPr sz="1867">
                <a:solidFill>
                  <a:srgbClr val="666666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Fira Sans Condensed Medium"/>
              <a:buNone/>
              <a:defRPr sz="1867">
                <a:solidFill>
                  <a:srgbClr val="666666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Fira Sans Condensed Medium"/>
              <a:buNone/>
              <a:defRPr sz="1867">
                <a:solidFill>
                  <a:srgbClr val="666666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Fira Sans Condensed Medium"/>
              <a:buNone/>
              <a:defRPr sz="1867">
                <a:solidFill>
                  <a:srgbClr val="666666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 dirty="0"/>
          </a:p>
        </p:txBody>
      </p:sp>
      <p:pic>
        <p:nvPicPr>
          <p:cNvPr id="10" name="Image 9" descr="Une image contenant logo&#10;&#10;Description générée automatiquement">
            <a:extLst>
              <a:ext uri="{FF2B5EF4-FFF2-40B4-BE49-F238E27FC236}">
                <a16:creationId xmlns:a16="http://schemas.microsoft.com/office/drawing/2014/main" id="{5AA238F4-0E33-11CD-92C0-556732001092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873566" y="5632129"/>
            <a:ext cx="1304913" cy="73723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3B27B9F-F942-F29F-091C-A5B89E0C856D}"/>
              </a:ext>
            </a:extLst>
          </p:cNvPr>
          <p:cNvSpPr txBox="1"/>
          <p:nvPr userDrawn="1"/>
        </p:nvSpPr>
        <p:spPr>
          <a:xfrm>
            <a:off x="10307782" y="656957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5460708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654859-73D8-FC80-80CA-77827DF0E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AE719DE-F714-2408-5906-8ABF6E7679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5D6D5CC-244C-1277-FA28-1CC0D2876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AABBE-FA2B-BB4B-99D8-05CDEA030646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66D58F-F3A3-814A-6D26-DD3C84E97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7369C2-CDC3-8457-76A7-93AF87A47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95922-5240-294D-8140-32B4E17ED0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6478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C66C0-C2E3-4372-AB64-A8120AC9E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532C2-51D5-4564-A436-A88F16A5F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94633-03D3-48F0-9D14-DECD4FFC9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01E07-0CD8-4E12-BDD8-B7E006D468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C5537-8C5A-464B-AA57-4FFDC4136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36A88-3A06-491F-9882-A6E75373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250B5-7122-431E-8D9C-3783DCE6BA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6456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2171A1-ED03-DE92-5D76-B06E144F6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B7A7FB-B977-EE7A-E5CE-590FCA4C7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ED28C5-EA5E-1EFA-3DCF-292CF130D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AABBE-FA2B-BB4B-99D8-05CDEA030646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913D3B-61FA-AFDB-F8CD-7FB92930B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9E7ADC-C01E-1E6D-93F3-0B644133A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95922-5240-294D-8140-32B4E17ED0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65336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BC97D5-BF68-3319-BA6C-3AAE42932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86FFCC8-D2DB-6608-4DF1-F7B756E4B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56F697-136C-074D-2D65-019540D62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AABBE-FA2B-BB4B-99D8-05CDEA030646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FC8567-3131-5DCB-9EAD-995C32308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39BDC5-7E51-5935-24B5-FFB688B70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95922-5240-294D-8140-32B4E17ED0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10301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55610A-4A1A-8A1E-04ED-A29D1FFF9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8256A2C-DF0B-1793-C0B4-F5D0D01A54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47431E1-A680-55EE-BC79-6785CF2F3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8123892-24FD-0E02-9AB5-57AE80796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AABBE-FA2B-BB4B-99D8-05CDEA030646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65BADC2-595D-CCF1-F367-D4C17D8A3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CD597B9-B110-367B-71DD-543E29C71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95922-5240-294D-8140-32B4E17ED0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5049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5BE2F5-8A41-FBA1-F734-10B23CACC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C5F9BCA-6100-8E82-D8D2-379BA394E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987C361-D8D6-E6E5-D6BC-F26666F45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16B4ED9-A5BC-BF67-23FC-506F3F494D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DB1B1DF-9819-DC72-6D4A-542E9ECBB9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C454D83-C9AE-69CF-2E86-9967C63E5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AABBE-FA2B-BB4B-99D8-05CDEA030646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17FA4BE-B46C-BDCA-2C62-A08C2184D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677AB6-4FD3-1276-F0AB-AA43E4EB5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95922-5240-294D-8140-32B4E17ED0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5978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DF0D48-BCE3-BB99-9C16-DF6B78543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0F3E672-A7EC-4A68-7336-DD11878FA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AABBE-FA2B-BB4B-99D8-05CDEA030646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913F3D-58E3-D237-FAE0-46A57F469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8073BDA-8C20-15ED-73BF-B11C9BEDF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95922-5240-294D-8140-32B4E17ED0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0365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1C7F0EA-393E-0209-36AA-EEF2A4B3C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AABBE-FA2B-BB4B-99D8-05CDEA030646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B6D33F1-D632-BC67-1646-BF43DF6E4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659841-A6C1-0FA4-CDD0-7E3BF45B6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95922-5240-294D-8140-32B4E17ED0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89195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D06662-68E2-97F9-124C-349AC745F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ADBA27-8666-65AE-B7B3-49F90BC4F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1CA47A5-50A6-CD88-3D8E-2827089959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9EE8F4-3B6E-2787-ED98-B33599C42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AABBE-FA2B-BB4B-99D8-05CDEA030646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56BBDF7-B05B-5B9E-0A3E-14A1FBAA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DF24521-B121-895A-DED4-FF4BA1396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95922-5240-294D-8140-32B4E17ED0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24425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9B3643-FE97-8A00-2759-13B054BAC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374C788-350D-6FB8-B338-B04A90BB50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A016507-0766-F7B3-3471-ACF0D5692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E4069A8-72B1-093D-B679-12B6C4F18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AABBE-FA2B-BB4B-99D8-05CDEA030646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2831F33-930A-7058-D3B8-0B8A3E6B5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8968D62-E046-407F-D2F7-B561F519E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95922-5240-294D-8140-32B4E17ED0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42167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24FEF4-E8A8-41A8-9D01-764A22091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9453897-1B37-1638-FA39-82B3047CC9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A8186C-6E2E-FE78-9A35-51E03CCC3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AABBE-FA2B-BB4B-99D8-05CDEA030646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A63352-D565-E921-203A-2A0EBCB99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766CE2-B0BC-88C3-381A-0BA484AE8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95922-5240-294D-8140-32B4E17ED0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15408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98637E8-F527-82F4-9D96-8D289148A9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756DBE9-3A46-AE1D-2DAF-87EB099A44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6CDC8B-1176-5037-68EE-F34C6A610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AABBE-FA2B-BB4B-99D8-05CDEA030646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9A5D15-9526-D563-66E0-77B40338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860517-3D55-F7C9-6C67-067146819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95922-5240-294D-8140-32B4E17ED0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9546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29A73-3010-4F3F-9B1F-DBD0D5735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F89D5-11D0-463C-863B-7BAAC69CF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B02B5-C3C1-46BA-814F-F969BE811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01E07-0CD8-4E12-BDD8-B7E006D468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B9D0B-34D1-4FFE-B103-7517B092D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CEBDC-8D0E-4BBE-88A0-5DCC0B5BC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250B5-7122-431E-8D9C-3783DCE6BA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4609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305160" y="731710"/>
            <a:ext cx="11320441" cy="613562"/>
          </a:xfrm>
          <a:prstGeom prst="rect">
            <a:avLst/>
          </a:prstGeom>
        </p:spPr>
        <p:txBody>
          <a:bodyPr wrap="none" lIns="180000" tIns="36000" rIns="36000" bIns="36000" anchor="ctr"/>
          <a:lstStyle>
            <a:lvl1pPr marL="0" indent="0">
              <a:buFontTx/>
              <a:buNone/>
              <a:defRPr sz="6000" cap="all" baseline="0">
                <a:solidFill>
                  <a:srgbClr val="697DB8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305160" y="1348723"/>
            <a:ext cx="11320441" cy="613562"/>
          </a:xfrm>
          <a:prstGeom prst="rect">
            <a:avLst/>
          </a:prstGeom>
        </p:spPr>
        <p:txBody>
          <a:bodyPr wrap="none" lIns="180000" tIns="36000" rIns="36000" bIns="36000" anchor="ctr"/>
          <a:lstStyle>
            <a:lvl1pPr marL="0" indent="0">
              <a:buFontTx/>
              <a:buNone/>
              <a:defRPr sz="40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13357996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SEUL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/>
          <p:cNvSpPr>
            <a:spLocks noGrp="1"/>
          </p:cNvSpPr>
          <p:nvPr>
            <p:ph type="body" sz="quarter" idx="11"/>
          </p:nvPr>
        </p:nvSpPr>
        <p:spPr>
          <a:xfrm>
            <a:off x="299249" y="2073388"/>
            <a:ext cx="11320441" cy="3723842"/>
          </a:xfrm>
          <a:prstGeom prst="rect">
            <a:avLst/>
          </a:prstGeom>
        </p:spPr>
        <p:txBody>
          <a:bodyPr lIns="180000" tIns="36334" rIns="180000" bIns="36334"/>
          <a:lstStyle>
            <a:lvl1pPr marL="0" indent="0">
              <a:lnSpc>
                <a:spcPct val="100000"/>
              </a:lnSpc>
              <a:spcBef>
                <a:spcPts val="303"/>
              </a:spcBef>
              <a:buFontTx/>
              <a:buNone/>
              <a:defRPr sz="1800">
                <a:solidFill>
                  <a:srgbClr val="697DB8"/>
                </a:solidFill>
                <a:latin typeface="Arial"/>
                <a:cs typeface="Arial"/>
              </a:defRPr>
            </a:lvl1pPr>
            <a:lvl2pPr marL="0" indent="0">
              <a:lnSpc>
                <a:spcPct val="100000"/>
              </a:lnSpc>
              <a:spcBef>
                <a:spcPts val="303"/>
              </a:spcBef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 marL="4763" marR="0" indent="-4763" algn="l" defTabSz="922880" rtl="0" eaLnBrk="1" fontAlgn="auto" latinLnBrk="0" hangingPunct="1">
              <a:lnSpc>
                <a:spcPct val="100000"/>
              </a:lnSpc>
              <a:spcBef>
                <a:spcPts val="303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 sz="1400" baseline="0">
                <a:solidFill>
                  <a:srgbClr val="697DB8"/>
                </a:solidFill>
                <a:latin typeface="Arial"/>
                <a:cs typeface="Arial"/>
              </a:defRPr>
            </a:lvl3pPr>
            <a:lvl4pPr marL="444500" indent="-92075">
              <a:buFont typeface="Wingdings" pitchFamily="2" charset="2"/>
              <a:buChar char="§"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 marL="0" indent="0">
              <a:buFontTx/>
              <a:buNone/>
              <a:defRPr sz="1300">
                <a:latin typeface="Century Gothic" pitchFamily="34" charset="0"/>
              </a:defRPr>
            </a:lvl5pPr>
            <a:lvl6pPr marL="544755" indent="0" defTabSz="632878">
              <a:lnSpc>
                <a:spcPct val="100000"/>
              </a:lnSpc>
              <a:spcBef>
                <a:spcPts val="303"/>
              </a:spcBef>
              <a:buNone/>
              <a:defRPr sz="1300">
                <a:latin typeface="Century Gothic" pitchFamily="34" charset="0"/>
              </a:defRPr>
            </a:lvl6pPr>
            <a:lvl7pPr marL="1090015" indent="0">
              <a:lnSpc>
                <a:spcPct val="100000"/>
              </a:lnSpc>
              <a:spcBef>
                <a:spcPts val="303"/>
              </a:spcBef>
              <a:buNone/>
              <a:defRPr sz="1300">
                <a:latin typeface="Century Gothic" pitchFamily="34" charset="0"/>
              </a:defRPr>
            </a:lvl7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3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291804" y="731710"/>
            <a:ext cx="11320441" cy="613562"/>
          </a:xfrm>
          <a:prstGeom prst="rect">
            <a:avLst/>
          </a:prstGeom>
        </p:spPr>
        <p:txBody>
          <a:bodyPr wrap="none" lIns="180000" tIns="36000" rIns="36000" bIns="36000" anchor="ctr"/>
          <a:lstStyle>
            <a:lvl1pPr marL="0" indent="0">
              <a:buFontTx/>
              <a:buNone/>
              <a:defRPr sz="6000" cap="all" baseline="0">
                <a:solidFill>
                  <a:srgbClr val="697DB8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289920" y="1348723"/>
            <a:ext cx="11320441" cy="613562"/>
          </a:xfrm>
          <a:prstGeom prst="rect">
            <a:avLst/>
          </a:prstGeom>
        </p:spPr>
        <p:txBody>
          <a:bodyPr wrap="none" lIns="180000" tIns="36000" rIns="36000" bIns="36000" anchor="ctr"/>
          <a:lstStyle>
            <a:lvl1pPr marL="0" indent="0">
              <a:buFontTx/>
              <a:buNone/>
              <a:defRPr sz="40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0067612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SEUL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/>
          <p:cNvSpPr>
            <a:spLocks noGrp="1"/>
          </p:cNvSpPr>
          <p:nvPr>
            <p:ph type="body" sz="quarter" idx="11"/>
          </p:nvPr>
        </p:nvSpPr>
        <p:spPr>
          <a:xfrm>
            <a:off x="299249" y="2073388"/>
            <a:ext cx="11320441" cy="3800236"/>
          </a:xfrm>
          <a:prstGeom prst="rect">
            <a:avLst/>
          </a:prstGeom>
        </p:spPr>
        <p:txBody>
          <a:bodyPr lIns="180000" tIns="36334" rIns="180000" bIns="36334" numCol="2" spcCol="360000"/>
          <a:lstStyle>
            <a:lvl1pPr marL="0" indent="0">
              <a:lnSpc>
                <a:spcPct val="100000"/>
              </a:lnSpc>
              <a:spcBef>
                <a:spcPts val="303"/>
              </a:spcBef>
              <a:buFontTx/>
              <a:buNone/>
              <a:defRPr sz="1800">
                <a:solidFill>
                  <a:srgbClr val="697DB8"/>
                </a:solidFill>
                <a:latin typeface="Arial"/>
                <a:cs typeface="Arial"/>
              </a:defRPr>
            </a:lvl1pPr>
            <a:lvl2pPr marL="0" indent="0">
              <a:lnSpc>
                <a:spcPct val="100000"/>
              </a:lnSpc>
              <a:spcBef>
                <a:spcPts val="303"/>
              </a:spcBef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 marL="4763" marR="0" indent="-4763" algn="l" defTabSz="922880" rtl="0" eaLnBrk="1" fontAlgn="auto" latinLnBrk="0" hangingPunct="1">
              <a:lnSpc>
                <a:spcPct val="100000"/>
              </a:lnSpc>
              <a:spcBef>
                <a:spcPts val="303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 lang="fr-FR" sz="1400" kern="1200" baseline="0" dirty="0" smtClean="0">
                <a:solidFill>
                  <a:srgbClr val="697DB8"/>
                </a:solidFill>
                <a:latin typeface="Arial"/>
                <a:ea typeface="+mn-ea"/>
                <a:cs typeface="Arial"/>
              </a:defRPr>
            </a:lvl3pPr>
            <a:lvl4pPr marL="444500" indent="-92075">
              <a:buFont typeface="Wingdings" pitchFamily="2" charset="2"/>
              <a:buChar char="§"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 marL="0" indent="0">
              <a:buFontTx/>
              <a:buNone/>
              <a:defRPr sz="1300">
                <a:latin typeface="Century Gothic" pitchFamily="34" charset="0"/>
              </a:defRPr>
            </a:lvl5pPr>
            <a:lvl6pPr marL="544755" indent="0" defTabSz="632878">
              <a:lnSpc>
                <a:spcPct val="100000"/>
              </a:lnSpc>
              <a:spcBef>
                <a:spcPts val="303"/>
              </a:spcBef>
              <a:buNone/>
              <a:defRPr sz="1300">
                <a:latin typeface="Century Gothic" pitchFamily="34" charset="0"/>
              </a:defRPr>
            </a:lvl6pPr>
            <a:lvl7pPr marL="1090015" indent="0">
              <a:lnSpc>
                <a:spcPct val="100000"/>
              </a:lnSpc>
              <a:spcBef>
                <a:spcPts val="303"/>
              </a:spcBef>
              <a:buNone/>
              <a:defRPr sz="1300">
                <a:latin typeface="Century Gothic" pitchFamily="34" charset="0"/>
              </a:defRPr>
            </a:lvl7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3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291804" y="731710"/>
            <a:ext cx="11320441" cy="613562"/>
          </a:xfrm>
          <a:prstGeom prst="rect">
            <a:avLst/>
          </a:prstGeom>
        </p:spPr>
        <p:txBody>
          <a:bodyPr wrap="none" lIns="180000" tIns="36000" rIns="36000" bIns="36000" anchor="ctr"/>
          <a:lstStyle>
            <a:lvl1pPr marL="0" indent="0">
              <a:buFontTx/>
              <a:buNone/>
              <a:defRPr sz="6000" baseline="0">
                <a:solidFill>
                  <a:srgbClr val="697DB8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289920" y="1348723"/>
            <a:ext cx="11320441" cy="613562"/>
          </a:xfrm>
          <a:prstGeom prst="rect">
            <a:avLst/>
          </a:prstGeom>
        </p:spPr>
        <p:txBody>
          <a:bodyPr wrap="none" lIns="180000" tIns="36000" rIns="36000" bIns="36000" anchor="ctr"/>
          <a:lstStyle>
            <a:lvl1pPr marL="0" indent="0">
              <a:buFontTx/>
              <a:buNone/>
              <a:defRPr sz="40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74647244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SEUL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/>
          <p:cNvSpPr>
            <a:spLocks noGrp="1"/>
          </p:cNvSpPr>
          <p:nvPr>
            <p:ph type="body" sz="quarter" idx="11"/>
          </p:nvPr>
        </p:nvSpPr>
        <p:spPr>
          <a:xfrm>
            <a:off x="299249" y="2073388"/>
            <a:ext cx="11320441" cy="3800236"/>
          </a:xfrm>
          <a:prstGeom prst="rect">
            <a:avLst/>
          </a:prstGeom>
        </p:spPr>
        <p:txBody>
          <a:bodyPr lIns="180000" tIns="36334" rIns="180000" bIns="36334" numCol="3" spcCol="360000"/>
          <a:lstStyle>
            <a:lvl1pPr marL="0" indent="0">
              <a:lnSpc>
                <a:spcPct val="100000"/>
              </a:lnSpc>
              <a:spcBef>
                <a:spcPts val="303"/>
              </a:spcBef>
              <a:buFontTx/>
              <a:buNone/>
              <a:defRPr sz="1800">
                <a:solidFill>
                  <a:srgbClr val="697DB8"/>
                </a:solidFill>
                <a:latin typeface="Arial"/>
                <a:cs typeface="Arial"/>
              </a:defRPr>
            </a:lvl1pPr>
            <a:lvl2pPr marL="0" indent="0">
              <a:lnSpc>
                <a:spcPct val="100000"/>
              </a:lnSpc>
              <a:spcBef>
                <a:spcPts val="303"/>
              </a:spcBef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 marL="4763" marR="0" indent="-4763" algn="l" defTabSz="922880" rtl="0" eaLnBrk="1" fontAlgn="auto" latinLnBrk="0" hangingPunct="1">
              <a:lnSpc>
                <a:spcPct val="100000"/>
              </a:lnSpc>
              <a:spcBef>
                <a:spcPts val="303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 lang="fr-FR" sz="1400" kern="1200" baseline="0" dirty="0" smtClean="0">
                <a:solidFill>
                  <a:srgbClr val="697DB8"/>
                </a:solidFill>
                <a:latin typeface="Arial"/>
                <a:ea typeface="+mn-ea"/>
                <a:cs typeface="Arial"/>
              </a:defRPr>
            </a:lvl3pPr>
            <a:lvl4pPr marL="444500" indent="-92075">
              <a:buFont typeface="Wingdings" pitchFamily="2" charset="2"/>
              <a:buChar char="§"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 marL="0" indent="0">
              <a:buFontTx/>
              <a:buNone/>
              <a:defRPr sz="1300">
                <a:latin typeface="Century Gothic" pitchFamily="34" charset="0"/>
              </a:defRPr>
            </a:lvl5pPr>
            <a:lvl6pPr marL="544755" indent="0" defTabSz="632878">
              <a:lnSpc>
                <a:spcPct val="100000"/>
              </a:lnSpc>
              <a:spcBef>
                <a:spcPts val="303"/>
              </a:spcBef>
              <a:buNone/>
              <a:defRPr sz="1300">
                <a:latin typeface="Century Gothic" pitchFamily="34" charset="0"/>
              </a:defRPr>
            </a:lvl6pPr>
            <a:lvl7pPr marL="1090015" indent="0">
              <a:lnSpc>
                <a:spcPct val="100000"/>
              </a:lnSpc>
              <a:spcBef>
                <a:spcPts val="303"/>
              </a:spcBef>
              <a:buNone/>
              <a:defRPr sz="1300">
                <a:latin typeface="Century Gothic" pitchFamily="34" charset="0"/>
              </a:defRPr>
            </a:lvl7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3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291804" y="731710"/>
            <a:ext cx="11320441" cy="613562"/>
          </a:xfrm>
          <a:prstGeom prst="rect">
            <a:avLst/>
          </a:prstGeom>
        </p:spPr>
        <p:txBody>
          <a:bodyPr wrap="none" lIns="180000" tIns="36000" rIns="36000" bIns="36000" anchor="ctr"/>
          <a:lstStyle>
            <a:lvl1pPr marL="0" indent="0">
              <a:buFontTx/>
              <a:buNone/>
              <a:defRPr sz="6000" cap="all" baseline="0">
                <a:solidFill>
                  <a:srgbClr val="697DB8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289920" y="1348723"/>
            <a:ext cx="11320441" cy="613562"/>
          </a:xfrm>
          <a:prstGeom prst="rect">
            <a:avLst/>
          </a:prstGeom>
        </p:spPr>
        <p:txBody>
          <a:bodyPr wrap="none" lIns="180000" tIns="36000" rIns="36000" bIns="36000" anchor="ctr"/>
          <a:lstStyle>
            <a:lvl1pPr marL="0" indent="0">
              <a:buFontTx/>
              <a:buNone/>
              <a:defRPr sz="40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1568748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arrée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13"/>
          <p:cNvGrpSpPr>
            <a:grpSpLocks/>
          </p:cNvGrpSpPr>
          <p:nvPr userDrawn="1"/>
        </p:nvGrpSpPr>
        <p:grpSpPr bwMode="auto">
          <a:xfrm>
            <a:off x="6752167" y="2082800"/>
            <a:ext cx="5226051" cy="3638550"/>
            <a:chOff x="5570494" y="2078243"/>
            <a:chExt cx="4320480" cy="4320480"/>
          </a:xfrm>
        </p:grpSpPr>
        <p:sp>
          <p:nvSpPr>
            <p:cNvPr id="6" name="Rectangle 12"/>
            <p:cNvSpPr/>
            <p:nvPr userDrawn="1"/>
          </p:nvSpPr>
          <p:spPr>
            <a:xfrm>
              <a:off x="5570494" y="2078243"/>
              <a:ext cx="4320480" cy="4320480"/>
            </a:xfrm>
            <a:prstGeom prst="rect">
              <a:avLst/>
            </a:prstGeom>
            <a:solidFill>
              <a:srgbClr val="B525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2288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prstClr val="white"/>
                </a:solidFill>
              </a:endParaRPr>
            </a:p>
          </p:txBody>
        </p:sp>
        <p:sp>
          <p:nvSpPr>
            <p:cNvPr id="7" name="Rectangle 10"/>
            <p:cNvSpPr>
              <a:spLocks/>
            </p:cNvSpPr>
            <p:nvPr userDrawn="1"/>
          </p:nvSpPr>
          <p:spPr>
            <a:xfrm>
              <a:off x="6181206" y="3115007"/>
              <a:ext cx="3097306" cy="2224331"/>
            </a:xfrm>
            <a:prstGeom prst="rect">
              <a:avLst/>
            </a:prstGeom>
            <a:solidFill>
              <a:srgbClr val="B52516">
                <a:alpha val="65098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2288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dirty="0">
                  <a:solidFill>
                    <a:prstClr val="white"/>
                  </a:solidFill>
                  <a:latin typeface="Century Gothic" pitchFamily="34" charset="0"/>
                </a:rPr>
                <a:t>Placer ici la photo</a:t>
              </a:r>
            </a:p>
            <a:p>
              <a:pPr algn="ctr" defTabSz="92288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dirty="0">
                <a:solidFill>
                  <a:prstClr val="white"/>
                </a:solidFill>
                <a:latin typeface="Century Gothic" pitchFamily="34" charset="0"/>
              </a:endParaRPr>
            </a:p>
            <a:p>
              <a:pPr algn="ctr" defTabSz="92288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dirty="0">
                  <a:solidFill>
                    <a:prstClr val="white"/>
                  </a:solidFill>
                  <a:latin typeface="Century Gothic" pitchFamily="34" charset="0"/>
                </a:rPr>
                <a:t>Dimensions obligatoires </a:t>
              </a:r>
            </a:p>
            <a:p>
              <a:pPr algn="ctr" defTabSz="92288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dirty="0">
                  <a:solidFill>
                    <a:prstClr val="white"/>
                  </a:solidFill>
                  <a:latin typeface="Century Gothic" pitchFamily="34" charset="0"/>
                </a:rPr>
                <a:t>12 cm  x 12 cm</a:t>
              </a:r>
            </a:p>
            <a:p>
              <a:pPr algn="ctr" defTabSz="92288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dirty="0">
                <a:solidFill>
                  <a:prstClr val="white"/>
                </a:solidFill>
                <a:latin typeface="Century Gothic" pitchFamily="34" charset="0"/>
              </a:endParaRPr>
            </a:p>
            <a:p>
              <a:pPr algn="ctr" defTabSz="92288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dirty="0">
                  <a:solidFill>
                    <a:prstClr val="white"/>
                  </a:solidFill>
                  <a:latin typeface="Century Gothic" pitchFamily="34" charset="0"/>
                </a:rPr>
                <a:t>Elle ne doit être ni plus grande, </a:t>
              </a:r>
            </a:p>
            <a:p>
              <a:pPr algn="ctr" defTabSz="92288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dirty="0">
                  <a:solidFill>
                    <a:prstClr val="white"/>
                  </a:solidFill>
                  <a:latin typeface="Century Gothic" pitchFamily="34" charset="0"/>
                </a:rPr>
                <a:t>ni plus petite que cet exemple </a:t>
              </a:r>
            </a:p>
            <a:p>
              <a:pPr algn="ctr" defTabSz="92288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dirty="0">
                  <a:solidFill>
                    <a:prstClr val="white"/>
                  </a:solidFill>
                  <a:latin typeface="Century Gothic" pitchFamily="34" charset="0"/>
                </a:rPr>
                <a:t>(cet exemple ne doit plus être visible </a:t>
              </a:r>
            </a:p>
            <a:p>
              <a:pPr algn="ctr" defTabSz="92288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dirty="0">
                  <a:solidFill>
                    <a:prstClr val="white"/>
                  </a:solidFill>
                  <a:latin typeface="Century Gothic" pitchFamily="34" charset="0"/>
                </a:rPr>
                <a:t>sur les côtés de votre photo)</a:t>
              </a:r>
            </a:p>
          </p:txBody>
        </p:sp>
      </p:grpSp>
      <p:sp>
        <p:nvSpPr>
          <p:cNvPr id="8" name="Espace réservé du texte 8"/>
          <p:cNvSpPr>
            <a:spLocks noGrp="1"/>
          </p:cNvSpPr>
          <p:nvPr>
            <p:ph type="body" sz="quarter" idx="11"/>
          </p:nvPr>
        </p:nvSpPr>
        <p:spPr>
          <a:xfrm>
            <a:off x="299250" y="2071920"/>
            <a:ext cx="6257551" cy="3725310"/>
          </a:xfrm>
          <a:prstGeom prst="rect">
            <a:avLst/>
          </a:prstGeom>
        </p:spPr>
        <p:txBody>
          <a:bodyPr lIns="180000" tIns="36334" rIns="180000" bIns="36334"/>
          <a:lstStyle>
            <a:lvl1pPr marL="0" indent="0">
              <a:lnSpc>
                <a:spcPct val="100000"/>
              </a:lnSpc>
              <a:spcBef>
                <a:spcPts val="303"/>
              </a:spcBef>
              <a:buFontTx/>
              <a:buNone/>
              <a:defRPr sz="1800">
                <a:solidFill>
                  <a:srgbClr val="697DB8"/>
                </a:solidFill>
                <a:latin typeface="Arial"/>
                <a:cs typeface="Arial"/>
              </a:defRPr>
            </a:lvl1pPr>
            <a:lvl2pPr marL="0" indent="0">
              <a:lnSpc>
                <a:spcPct val="100000"/>
              </a:lnSpc>
              <a:spcBef>
                <a:spcPts val="303"/>
              </a:spcBef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 marL="4763" marR="0" indent="-4763" algn="l" defTabSz="922880" rtl="0" eaLnBrk="1" fontAlgn="auto" latinLnBrk="0" hangingPunct="1">
              <a:lnSpc>
                <a:spcPct val="100000"/>
              </a:lnSpc>
              <a:spcBef>
                <a:spcPts val="303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 lang="fr-FR" sz="1400" kern="1200" baseline="0" dirty="0" smtClean="0">
                <a:solidFill>
                  <a:srgbClr val="697DB8"/>
                </a:solidFill>
                <a:latin typeface="Arial"/>
                <a:ea typeface="+mn-ea"/>
                <a:cs typeface="Arial"/>
              </a:defRPr>
            </a:lvl3pPr>
            <a:lvl4pPr marL="444500" indent="-92075">
              <a:buFont typeface="Wingdings" pitchFamily="2" charset="2"/>
              <a:buChar char="§"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 marL="0" indent="0">
              <a:buFontTx/>
              <a:buNone/>
              <a:defRPr sz="1300">
                <a:latin typeface="Century Gothic" pitchFamily="34" charset="0"/>
              </a:defRPr>
            </a:lvl5pPr>
            <a:lvl6pPr marL="544755" indent="0" defTabSz="632878">
              <a:lnSpc>
                <a:spcPct val="100000"/>
              </a:lnSpc>
              <a:spcBef>
                <a:spcPts val="303"/>
              </a:spcBef>
              <a:buNone/>
              <a:defRPr sz="1300">
                <a:latin typeface="Century Gothic" pitchFamily="34" charset="0"/>
              </a:defRPr>
            </a:lvl6pPr>
            <a:lvl7pPr marL="1090015" indent="0">
              <a:lnSpc>
                <a:spcPct val="100000"/>
              </a:lnSpc>
              <a:spcBef>
                <a:spcPts val="303"/>
              </a:spcBef>
              <a:buNone/>
              <a:defRPr sz="1300">
                <a:latin typeface="Century Gothic" pitchFamily="34" charset="0"/>
              </a:defRPr>
            </a:lvl7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291804" y="731710"/>
            <a:ext cx="11320441" cy="634638"/>
          </a:xfrm>
          <a:prstGeom prst="rect">
            <a:avLst/>
          </a:prstGeom>
        </p:spPr>
        <p:txBody>
          <a:bodyPr wrap="none" lIns="180000" tIns="36000" rIns="36000" bIns="36000" anchor="ctr"/>
          <a:lstStyle>
            <a:lvl1pPr marL="0" indent="0">
              <a:buFontTx/>
              <a:buNone/>
              <a:defRPr sz="6000" cap="all" baseline="0">
                <a:solidFill>
                  <a:srgbClr val="697DB8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289920" y="1395638"/>
            <a:ext cx="11320441" cy="581866"/>
          </a:xfrm>
          <a:prstGeom prst="rect">
            <a:avLst/>
          </a:prstGeom>
        </p:spPr>
        <p:txBody>
          <a:bodyPr wrap="none" lIns="180000" tIns="36000" rIns="36000" bIns="36000" anchor="ctr"/>
          <a:lstStyle>
            <a:lvl1pPr marL="0" indent="0">
              <a:buFontTx/>
              <a:buNone/>
              <a:defRPr sz="40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4302952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normale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12"/>
          <p:cNvGrpSpPr>
            <a:grpSpLocks/>
          </p:cNvGrpSpPr>
          <p:nvPr userDrawn="1"/>
        </p:nvGrpSpPr>
        <p:grpSpPr bwMode="auto">
          <a:xfrm>
            <a:off x="5010151" y="2082800"/>
            <a:ext cx="6965949" cy="3638550"/>
            <a:chOff x="5570494" y="2078243"/>
            <a:chExt cx="4320480" cy="4320480"/>
          </a:xfrm>
        </p:grpSpPr>
        <p:sp>
          <p:nvSpPr>
            <p:cNvPr id="6" name="Rectangle 13"/>
            <p:cNvSpPr/>
            <p:nvPr userDrawn="1"/>
          </p:nvSpPr>
          <p:spPr>
            <a:xfrm>
              <a:off x="5570494" y="2078243"/>
              <a:ext cx="4320480" cy="4320480"/>
            </a:xfrm>
            <a:prstGeom prst="rect">
              <a:avLst/>
            </a:prstGeom>
            <a:solidFill>
              <a:srgbClr val="B525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2288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prstClr val="white"/>
                </a:solidFill>
              </a:endParaRPr>
            </a:p>
          </p:txBody>
        </p:sp>
        <p:sp>
          <p:nvSpPr>
            <p:cNvPr id="7" name="Rectangle 14"/>
            <p:cNvSpPr>
              <a:spLocks/>
            </p:cNvSpPr>
            <p:nvPr userDrawn="1"/>
          </p:nvSpPr>
          <p:spPr>
            <a:xfrm>
              <a:off x="6182267" y="3115007"/>
              <a:ext cx="3096935" cy="2224331"/>
            </a:xfrm>
            <a:prstGeom prst="rect">
              <a:avLst/>
            </a:prstGeom>
            <a:solidFill>
              <a:srgbClr val="B52516">
                <a:alpha val="65098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2288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dirty="0">
                  <a:solidFill>
                    <a:prstClr val="white"/>
                  </a:solidFill>
                  <a:latin typeface="Century Gothic" pitchFamily="34" charset="0"/>
                </a:rPr>
                <a:t>Placer ici la photo</a:t>
              </a:r>
            </a:p>
            <a:p>
              <a:pPr algn="ctr" defTabSz="92288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dirty="0">
                <a:solidFill>
                  <a:prstClr val="white"/>
                </a:solidFill>
                <a:latin typeface="Century Gothic" pitchFamily="34" charset="0"/>
              </a:endParaRPr>
            </a:p>
            <a:p>
              <a:pPr algn="ctr" defTabSz="92288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dirty="0">
                  <a:solidFill>
                    <a:prstClr val="white"/>
                  </a:solidFill>
                  <a:latin typeface="Century Gothic" pitchFamily="34" charset="0"/>
                </a:rPr>
                <a:t>Dimensions obligatoires </a:t>
              </a:r>
            </a:p>
            <a:p>
              <a:pPr algn="ctr" defTabSz="92288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dirty="0">
                  <a:solidFill>
                    <a:prstClr val="white"/>
                  </a:solidFill>
                  <a:latin typeface="Century Gothic" pitchFamily="34" charset="0"/>
                </a:rPr>
                <a:t>16 cm  x 12 cm</a:t>
              </a:r>
            </a:p>
            <a:p>
              <a:pPr algn="ctr" defTabSz="92288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dirty="0">
                <a:solidFill>
                  <a:prstClr val="white"/>
                </a:solidFill>
                <a:latin typeface="Century Gothic" pitchFamily="34" charset="0"/>
              </a:endParaRPr>
            </a:p>
            <a:p>
              <a:pPr algn="ctr" defTabSz="92288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dirty="0">
                  <a:solidFill>
                    <a:prstClr val="white"/>
                  </a:solidFill>
                  <a:latin typeface="Century Gothic" pitchFamily="34" charset="0"/>
                </a:rPr>
                <a:t>Elle ne doit être ni plus grande, </a:t>
              </a:r>
            </a:p>
            <a:p>
              <a:pPr algn="ctr" defTabSz="92288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dirty="0">
                  <a:solidFill>
                    <a:prstClr val="white"/>
                  </a:solidFill>
                  <a:latin typeface="Century Gothic" pitchFamily="34" charset="0"/>
                </a:rPr>
                <a:t>ni plus petite que cet exemple </a:t>
              </a:r>
            </a:p>
            <a:p>
              <a:pPr algn="ctr" defTabSz="92288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dirty="0">
                  <a:solidFill>
                    <a:prstClr val="white"/>
                  </a:solidFill>
                  <a:latin typeface="Century Gothic" pitchFamily="34" charset="0"/>
                </a:rPr>
                <a:t>(cet exemple ne doit plus être visible </a:t>
              </a:r>
            </a:p>
            <a:p>
              <a:pPr algn="ctr" defTabSz="92288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dirty="0">
                  <a:solidFill>
                    <a:prstClr val="white"/>
                  </a:solidFill>
                  <a:latin typeface="Century Gothic" pitchFamily="34" charset="0"/>
                </a:rPr>
                <a:t>sur les côtés de votre photo)</a:t>
              </a:r>
            </a:p>
          </p:txBody>
        </p:sp>
      </p:grpSp>
      <p:sp>
        <p:nvSpPr>
          <p:cNvPr id="8" name="Espace réservé du texte 8"/>
          <p:cNvSpPr>
            <a:spLocks noGrp="1"/>
          </p:cNvSpPr>
          <p:nvPr>
            <p:ph type="body" sz="quarter" idx="11"/>
          </p:nvPr>
        </p:nvSpPr>
        <p:spPr>
          <a:xfrm>
            <a:off x="289920" y="2073389"/>
            <a:ext cx="4608000" cy="3647447"/>
          </a:xfrm>
          <a:prstGeom prst="rect">
            <a:avLst/>
          </a:prstGeom>
        </p:spPr>
        <p:txBody>
          <a:bodyPr lIns="180000" tIns="36334" rIns="180000" bIns="36334"/>
          <a:lstStyle>
            <a:lvl1pPr marL="0" indent="0">
              <a:lnSpc>
                <a:spcPct val="100000"/>
              </a:lnSpc>
              <a:spcBef>
                <a:spcPts val="303"/>
              </a:spcBef>
              <a:buFontTx/>
              <a:buNone/>
              <a:defRPr sz="1800">
                <a:solidFill>
                  <a:srgbClr val="697DB8"/>
                </a:solidFill>
                <a:latin typeface="Arial"/>
                <a:cs typeface="Arial"/>
              </a:defRPr>
            </a:lvl1pPr>
            <a:lvl2pPr marL="0" indent="0">
              <a:lnSpc>
                <a:spcPct val="100000"/>
              </a:lnSpc>
              <a:spcBef>
                <a:spcPts val="303"/>
              </a:spcBef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 marL="4763" marR="0" indent="-4763" algn="l" defTabSz="922880" rtl="0" eaLnBrk="1" fontAlgn="auto" latinLnBrk="0" hangingPunct="1">
              <a:lnSpc>
                <a:spcPct val="100000"/>
              </a:lnSpc>
              <a:spcBef>
                <a:spcPts val="303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 lang="fr-FR" sz="1400" kern="1200" baseline="0" dirty="0" smtClean="0">
                <a:solidFill>
                  <a:srgbClr val="697DB8"/>
                </a:solidFill>
                <a:latin typeface="Arial"/>
                <a:ea typeface="+mn-ea"/>
                <a:cs typeface="Arial"/>
              </a:defRPr>
            </a:lvl3pPr>
            <a:lvl4pPr marL="444500" indent="-92075">
              <a:buFont typeface="Wingdings" pitchFamily="2" charset="2"/>
              <a:buChar char="§"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 marL="0" indent="0">
              <a:buFontTx/>
              <a:buNone/>
              <a:defRPr sz="1300">
                <a:latin typeface="Century Gothic" pitchFamily="34" charset="0"/>
              </a:defRPr>
            </a:lvl5pPr>
            <a:lvl6pPr marL="544755" indent="0" defTabSz="632878">
              <a:lnSpc>
                <a:spcPct val="100000"/>
              </a:lnSpc>
              <a:spcBef>
                <a:spcPts val="303"/>
              </a:spcBef>
              <a:buNone/>
              <a:defRPr sz="1300">
                <a:latin typeface="Century Gothic" pitchFamily="34" charset="0"/>
              </a:defRPr>
            </a:lvl6pPr>
            <a:lvl7pPr marL="1090015" indent="0">
              <a:lnSpc>
                <a:spcPct val="100000"/>
              </a:lnSpc>
              <a:spcBef>
                <a:spcPts val="303"/>
              </a:spcBef>
              <a:buNone/>
              <a:defRPr sz="1300">
                <a:latin typeface="Century Gothic" pitchFamily="34" charset="0"/>
              </a:defRPr>
            </a:lvl7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299669" y="731710"/>
            <a:ext cx="11320441" cy="613562"/>
          </a:xfrm>
          <a:prstGeom prst="rect">
            <a:avLst/>
          </a:prstGeom>
        </p:spPr>
        <p:txBody>
          <a:bodyPr wrap="none" lIns="180000" tIns="36000" rIns="36000" bIns="36000" anchor="ctr"/>
          <a:lstStyle>
            <a:lvl1pPr marL="0" indent="0">
              <a:buFontTx/>
              <a:buNone/>
              <a:defRPr sz="6000" cap="all" baseline="0">
                <a:solidFill>
                  <a:srgbClr val="697DB8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297786" y="1348723"/>
            <a:ext cx="11320441" cy="613562"/>
          </a:xfrm>
          <a:prstGeom prst="rect">
            <a:avLst/>
          </a:prstGeom>
        </p:spPr>
        <p:txBody>
          <a:bodyPr wrap="none" lIns="180000" tIns="36000" rIns="36000" bIns="36000" anchor="ctr"/>
          <a:lstStyle>
            <a:lvl1pPr marL="0" indent="0">
              <a:buFontTx/>
              <a:buNone/>
              <a:defRPr sz="40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40232313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otem droite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14"/>
          <p:cNvGrpSpPr>
            <a:grpSpLocks/>
          </p:cNvGrpSpPr>
          <p:nvPr userDrawn="1"/>
        </p:nvGrpSpPr>
        <p:grpSpPr bwMode="auto">
          <a:xfrm>
            <a:off x="8485718" y="2082800"/>
            <a:ext cx="3484033" cy="3638550"/>
            <a:chOff x="5570494" y="2078243"/>
            <a:chExt cx="4320480" cy="4320480"/>
          </a:xfrm>
        </p:grpSpPr>
        <p:sp>
          <p:nvSpPr>
            <p:cNvPr id="6" name="Rectangle 15"/>
            <p:cNvSpPr/>
            <p:nvPr userDrawn="1"/>
          </p:nvSpPr>
          <p:spPr>
            <a:xfrm>
              <a:off x="5570494" y="2078243"/>
              <a:ext cx="4320480" cy="4320480"/>
            </a:xfrm>
            <a:prstGeom prst="rect">
              <a:avLst/>
            </a:prstGeom>
            <a:solidFill>
              <a:srgbClr val="B525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2288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prstClr val="white"/>
                </a:solidFill>
              </a:endParaRPr>
            </a:p>
          </p:txBody>
        </p:sp>
        <p:sp>
          <p:nvSpPr>
            <p:cNvPr id="7" name="Rectangle 16"/>
            <p:cNvSpPr>
              <a:spLocks/>
            </p:cNvSpPr>
            <p:nvPr userDrawn="1"/>
          </p:nvSpPr>
          <p:spPr>
            <a:xfrm>
              <a:off x="6273950" y="3115007"/>
              <a:ext cx="2913568" cy="2224331"/>
            </a:xfrm>
            <a:prstGeom prst="rect">
              <a:avLst/>
            </a:prstGeom>
            <a:solidFill>
              <a:srgbClr val="B52516">
                <a:alpha val="65098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2288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dirty="0">
                  <a:solidFill>
                    <a:prstClr val="white"/>
                  </a:solidFill>
                  <a:latin typeface="Century Gothic" pitchFamily="34" charset="0"/>
                </a:rPr>
                <a:t>Placer ici la photo</a:t>
              </a:r>
            </a:p>
            <a:p>
              <a:pPr algn="ctr" defTabSz="92288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dirty="0">
                <a:solidFill>
                  <a:prstClr val="white"/>
                </a:solidFill>
                <a:latin typeface="Century Gothic" pitchFamily="34" charset="0"/>
              </a:endParaRPr>
            </a:p>
            <a:p>
              <a:pPr algn="ctr" defTabSz="92288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dirty="0">
                  <a:solidFill>
                    <a:prstClr val="white"/>
                  </a:solidFill>
                  <a:latin typeface="Century Gothic" pitchFamily="34" charset="0"/>
                </a:rPr>
                <a:t>Dimensions obligatoires </a:t>
              </a:r>
            </a:p>
            <a:p>
              <a:pPr algn="ctr" defTabSz="92288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dirty="0">
                  <a:solidFill>
                    <a:prstClr val="white"/>
                  </a:solidFill>
                  <a:latin typeface="Century Gothic" pitchFamily="34" charset="0"/>
                </a:rPr>
                <a:t>12 cm  x 8 cm</a:t>
              </a:r>
            </a:p>
            <a:p>
              <a:pPr algn="ctr" defTabSz="92288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dirty="0">
                <a:solidFill>
                  <a:prstClr val="white"/>
                </a:solidFill>
                <a:latin typeface="Century Gothic" pitchFamily="34" charset="0"/>
              </a:endParaRPr>
            </a:p>
            <a:p>
              <a:pPr algn="ctr" defTabSz="92288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dirty="0">
                  <a:solidFill>
                    <a:prstClr val="white"/>
                  </a:solidFill>
                  <a:latin typeface="Century Gothic" pitchFamily="34" charset="0"/>
                </a:rPr>
                <a:t>Elle ne doit être ni plus grande, ni plus petite que cet exemple </a:t>
              </a:r>
            </a:p>
            <a:p>
              <a:pPr algn="ctr" defTabSz="92288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dirty="0">
                  <a:solidFill>
                    <a:prstClr val="white"/>
                  </a:solidFill>
                  <a:latin typeface="Century Gothic" pitchFamily="34" charset="0"/>
                </a:rPr>
                <a:t>(cet exemple ne doit plus être visible sur les côtés de votre photo)</a:t>
              </a:r>
            </a:p>
          </p:txBody>
        </p:sp>
      </p:grpSp>
      <p:sp>
        <p:nvSpPr>
          <p:cNvPr id="8" name="Espace réservé du texte 8"/>
          <p:cNvSpPr>
            <a:spLocks noGrp="1"/>
          </p:cNvSpPr>
          <p:nvPr>
            <p:ph type="body" sz="quarter" idx="11"/>
          </p:nvPr>
        </p:nvSpPr>
        <p:spPr>
          <a:xfrm>
            <a:off x="289920" y="2071920"/>
            <a:ext cx="8017920" cy="3648916"/>
          </a:xfrm>
          <a:prstGeom prst="rect">
            <a:avLst/>
          </a:prstGeom>
        </p:spPr>
        <p:txBody>
          <a:bodyPr lIns="180000" tIns="36334" rIns="180000" bIns="36334"/>
          <a:lstStyle>
            <a:lvl1pPr marL="0" indent="0">
              <a:lnSpc>
                <a:spcPct val="100000"/>
              </a:lnSpc>
              <a:spcBef>
                <a:spcPts val="303"/>
              </a:spcBef>
              <a:buFontTx/>
              <a:buNone/>
              <a:defRPr sz="1800">
                <a:solidFill>
                  <a:srgbClr val="697DB8"/>
                </a:solidFill>
                <a:latin typeface="Arial"/>
                <a:cs typeface="Arial"/>
              </a:defRPr>
            </a:lvl1pPr>
            <a:lvl2pPr marL="0" indent="0">
              <a:lnSpc>
                <a:spcPct val="100000"/>
              </a:lnSpc>
              <a:spcBef>
                <a:spcPts val="303"/>
              </a:spcBef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 marL="4763" marR="0" indent="-4763" algn="l" defTabSz="922880" rtl="0" eaLnBrk="1" fontAlgn="auto" latinLnBrk="0" hangingPunct="1">
              <a:lnSpc>
                <a:spcPct val="100000"/>
              </a:lnSpc>
              <a:spcBef>
                <a:spcPts val="303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 lang="fr-FR" sz="1400" kern="1200" baseline="0" dirty="0" smtClean="0">
                <a:solidFill>
                  <a:srgbClr val="697DB8"/>
                </a:solidFill>
                <a:latin typeface="Arial"/>
                <a:ea typeface="+mn-ea"/>
                <a:cs typeface="Arial"/>
              </a:defRPr>
            </a:lvl3pPr>
            <a:lvl4pPr marL="444500" indent="-92075">
              <a:buFont typeface="Wingdings" pitchFamily="2" charset="2"/>
              <a:buChar char="§"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 marL="0" indent="0">
              <a:buFontTx/>
              <a:buNone/>
              <a:defRPr sz="1300">
                <a:latin typeface="Century Gothic" pitchFamily="34" charset="0"/>
              </a:defRPr>
            </a:lvl5pPr>
            <a:lvl6pPr marL="544755" indent="0" defTabSz="632878">
              <a:lnSpc>
                <a:spcPct val="100000"/>
              </a:lnSpc>
              <a:spcBef>
                <a:spcPts val="303"/>
              </a:spcBef>
              <a:buNone/>
              <a:defRPr sz="1300">
                <a:latin typeface="Century Gothic" pitchFamily="34" charset="0"/>
              </a:defRPr>
            </a:lvl6pPr>
            <a:lvl7pPr marL="1090015" indent="0">
              <a:lnSpc>
                <a:spcPct val="100000"/>
              </a:lnSpc>
              <a:spcBef>
                <a:spcPts val="303"/>
              </a:spcBef>
              <a:buNone/>
              <a:defRPr sz="1300">
                <a:latin typeface="Century Gothic" pitchFamily="34" charset="0"/>
              </a:defRPr>
            </a:lvl7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299669" y="731710"/>
            <a:ext cx="11320441" cy="613562"/>
          </a:xfrm>
          <a:prstGeom prst="rect">
            <a:avLst/>
          </a:prstGeom>
        </p:spPr>
        <p:txBody>
          <a:bodyPr wrap="none" lIns="180000" tIns="36000" rIns="36000" bIns="36000" anchor="ctr"/>
          <a:lstStyle>
            <a:lvl1pPr marL="0" indent="0">
              <a:buFontTx/>
              <a:buNone/>
              <a:defRPr sz="6000" cap="all" baseline="0">
                <a:solidFill>
                  <a:srgbClr val="697DB8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297786" y="1348723"/>
            <a:ext cx="11320441" cy="613562"/>
          </a:xfrm>
          <a:prstGeom prst="rect">
            <a:avLst/>
          </a:prstGeom>
        </p:spPr>
        <p:txBody>
          <a:bodyPr wrap="none" lIns="180000" tIns="36000" rIns="36000" bIns="36000" anchor="ctr"/>
          <a:lstStyle>
            <a:lvl1pPr marL="0" indent="0">
              <a:buFontTx/>
              <a:buNone/>
              <a:defRPr sz="40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65665948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hoto se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9"/>
          <p:cNvGrpSpPr>
            <a:grpSpLocks/>
          </p:cNvGrpSpPr>
          <p:nvPr userDrawn="1"/>
        </p:nvGrpSpPr>
        <p:grpSpPr bwMode="auto">
          <a:xfrm>
            <a:off x="687917" y="2082800"/>
            <a:ext cx="10886016" cy="3714750"/>
            <a:chOff x="5570494" y="2078243"/>
            <a:chExt cx="4320480" cy="4320480"/>
          </a:xfrm>
        </p:grpSpPr>
        <p:sp>
          <p:nvSpPr>
            <p:cNvPr id="5" name="Rectangle 11"/>
            <p:cNvSpPr/>
            <p:nvPr userDrawn="1"/>
          </p:nvSpPr>
          <p:spPr>
            <a:xfrm>
              <a:off x="5570494" y="2078243"/>
              <a:ext cx="4320480" cy="4320480"/>
            </a:xfrm>
            <a:prstGeom prst="rect">
              <a:avLst/>
            </a:prstGeom>
            <a:solidFill>
              <a:srgbClr val="B525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2288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prstClr val="white"/>
                </a:solidFill>
              </a:endParaRPr>
            </a:p>
          </p:txBody>
        </p:sp>
        <p:sp>
          <p:nvSpPr>
            <p:cNvPr id="6" name="Rectangle 12"/>
            <p:cNvSpPr>
              <a:spLocks/>
            </p:cNvSpPr>
            <p:nvPr userDrawn="1"/>
          </p:nvSpPr>
          <p:spPr>
            <a:xfrm>
              <a:off x="6271952" y="3114051"/>
              <a:ext cx="2917564" cy="2224862"/>
            </a:xfrm>
            <a:prstGeom prst="rect">
              <a:avLst/>
            </a:prstGeom>
            <a:solidFill>
              <a:srgbClr val="B52516">
                <a:alpha val="65098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2288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dirty="0">
                  <a:solidFill>
                    <a:prstClr val="white"/>
                  </a:solidFill>
                  <a:latin typeface="Century Gothic" pitchFamily="34" charset="0"/>
                </a:rPr>
                <a:t>Placer ici la photo</a:t>
              </a:r>
            </a:p>
            <a:p>
              <a:pPr algn="ctr" defTabSz="92288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dirty="0">
                <a:solidFill>
                  <a:prstClr val="white"/>
                </a:solidFill>
                <a:latin typeface="Century Gothic" pitchFamily="34" charset="0"/>
              </a:endParaRPr>
            </a:p>
            <a:p>
              <a:pPr algn="ctr" defTabSz="92288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dirty="0">
                  <a:solidFill>
                    <a:prstClr val="white"/>
                  </a:solidFill>
                  <a:latin typeface="Century Gothic" pitchFamily="34" charset="0"/>
                </a:rPr>
                <a:t>Dimensions obligatoires </a:t>
              </a:r>
            </a:p>
            <a:p>
              <a:pPr algn="ctr" defTabSz="92288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dirty="0">
                  <a:solidFill>
                    <a:prstClr val="white"/>
                  </a:solidFill>
                  <a:latin typeface="Century Gothic" pitchFamily="34" charset="0"/>
                </a:rPr>
                <a:t>25 cm  x 12 cm</a:t>
              </a:r>
            </a:p>
            <a:p>
              <a:pPr algn="ctr" defTabSz="92288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dirty="0">
                <a:solidFill>
                  <a:prstClr val="white"/>
                </a:solidFill>
                <a:latin typeface="Century Gothic" pitchFamily="34" charset="0"/>
              </a:endParaRPr>
            </a:p>
            <a:p>
              <a:pPr algn="ctr" defTabSz="92288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dirty="0">
                  <a:solidFill>
                    <a:prstClr val="white"/>
                  </a:solidFill>
                  <a:latin typeface="Century Gothic" pitchFamily="34" charset="0"/>
                </a:rPr>
                <a:t>Elle ne doit être ni plus grande, ni plus petite que cet exemple </a:t>
              </a:r>
            </a:p>
            <a:p>
              <a:pPr algn="ctr" defTabSz="92288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dirty="0">
                  <a:solidFill>
                    <a:prstClr val="white"/>
                  </a:solidFill>
                  <a:latin typeface="Century Gothic" pitchFamily="34" charset="0"/>
                </a:rPr>
                <a:t>(cet exemple ne doit plus être visible sur les côtés de votre photo)</a:t>
              </a:r>
            </a:p>
          </p:txBody>
        </p:sp>
      </p:grpSp>
      <p:sp>
        <p:nvSpPr>
          <p:cNvPr id="8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291804" y="731710"/>
            <a:ext cx="11320441" cy="613562"/>
          </a:xfrm>
          <a:prstGeom prst="rect">
            <a:avLst/>
          </a:prstGeom>
        </p:spPr>
        <p:txBody>
          <a:bodyPr wrap="none" lIns="180000" tIns="36000" rIns="36000" bIns="36000" anchor="ctr"/>
          <a:lstStyle>
            <a:lvl1pPr marL="0" indent="0">
              <a:buFontTx/>
              <a:buNone/>
              <a:defRPr sz="6000" cap="all" baseline="0">
                <a:solidFill>
                  <a:srgbClr val="697DB8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289920" y="1348723"/>
            <a:ext cx="11320441" cy="613562"/>
          </a:xfrm>
          <a:prstGeom prst="rect">
            <a:avLst/>
          </a:prstGeom>
        </p:spPr>
        <p:txBody>
          <a:bodyPr wrap="none" lIns="180000" tIns="36000" rIns="36000" bIns="36000" anchor="ctr"/>
          <a:lstStyle>
            <a:lvl1pPr marL="0" indent="0">
              <a:buFontTx/>
              <a:buNone/>
              <a:defRPr sz="40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26601392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éno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/>
          <p:nvPr userDrawn="1"/>
        </p:nvSpPr>
        <p:spPr>
          <a:xfrm>
            <a:off x="869952" y="0"/>
            <a:ext cx="11322049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288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prstClr val="white"/>
              </a:solidFill>
            </a:endParaRPr>
          </a:p>
        </p:txBody>
      </p:sp>
      <p:cxnSp>
        <p:nvCxnSpPr>
          <p:cNvPr id="5" name="Connecteur droit 6"/>
          <p:cNvCxnSpPr/>
          <p:nvPr userDrawn="1"/>
        </p:nvCxnSpPr>
        <p:spPr>
          <a:xfrm>
            <a:off x="863600" y="0"/>
            <a:ext cx="0" cy="685800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texte 4"/>
          <p:cNvSpPr>
            <a:spLocks noGrp="1"/>
          </p:cNvSpPr>
          <p:nvPr>
            <p:ph type="body" sz="quarter" idx="12"/>
          </p:nvPr>
        </p:nvSpPr>
        <p:spPr>
          <a:xfrm rot="16200000">
            <a:off x="8392908" y="3058910"/>
            <a:ext cx="6858000" cy="74018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lIns="36000" tIns="36000" rIns="36000" bIns="36000" anchor="ctr"/>
          <a:lstStyle>
            <a:lvl1pPr marL="0" indent="0">
              <a:buFontTx/>
              <a:buNone/>
              <a:defRPr sz="6000" cap="all" baseline="0">
                <a:solidFill>
                  <a:srgbClr val="697DB8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85182975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éno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 userDrawn="1"/>
        </p:nvSpPr>
        <p:spPr>
          <a:xfrm>
            <a:off x="869952" y="0"/>
            <a:ext cx="11322049" cy="685800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288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prstClr val="white"/>
              </a:solidFill>
            </a:endParaRPr>
          </a:p>
        </p:txBody>
      </p:sp>
      <p:sp>
        <p:nvSpPr>
          <p:cNvPr id="3" name="Espace réservé du texte 4"/>
          <p:cNvSpPr>
            <a:spLocks noGrp="1"/>
          </p:cNvSpPr>
          <p:nvPr>
            <p:ph type="body" sz="quarter" idx="12"/>
          </p:nvPr>
        </p:nvSpPr>
        <p:spPr>
          <a:xfrm rot="16200000">
            <a:off x="8392908" y="3058910"/>
            <a:ext cx="6858000" cy="74018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lIns="36000" tIns="36000" rIns="36000" bIns="36000" anchor="ctr"/>
          <a:lstStyle>
            <a:lvl1pPr marL="0" indent="0">
              <a:buFontTx/>
              <a:buNone/>
              <a:defRPr sz="6000" cap="all" baseline="0">
                <a:solidFill>
                  <a:srgbClr val="697DB8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2621292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04E53-4477-4A2A-9E56-EC5235AE5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DBAEF-C3AB-427E-9ADB-C04A4116F6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F9E548-CC04-4333-94C8-A4CA039BB0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BD1603-8061-41F2-9C01-6D8745356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01E07-0CD8-4E12-BDD8-B7E006D468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F3503-57A8-433A-B709-C53EE049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69824A-AE0D-413B-9444-10D5EA7B2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250B5-7122-431E-8D9C-3783DCE6BA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2565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01588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9F9AB-DBC4-4EA2-929B-F9751E9C2EA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8491439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368" y="107951"/>
            <a:ext cx="10723033" cy="133667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2368" y="1600200"/>
            <a:ext cx="10723033" cy="4343400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05700" y="62753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47315-1E11-43E3-9EA9-BBBEC3948241}" type="datetimeFigureOut">
              <a:rPr lang="en-US"/>
              <a:pPr>
                <a:defRPr/>
              </a:pPr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3485" y="6275389"/>
            <a:ext cx="6453716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30417" y="6275389"/>
            <a:ext cx="132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C46E4-C89D-4852-BA2B-DD0469A1470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23804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3B86-3564-DD0B-5ABA-EAC3EDD7B4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9E345-E98F-C7CF-C24A-5D1A9426D2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BCE98-5898-E595-1EB2-FC3B6F23F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AF8D-CECF-4272-82F1-EB9281AB18C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48B05-58BB-EAB0-7963-1F0FA664F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D84D3-5206-73EE-E0D4-9DAFBAFF2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54874-0360-4ED5-8E2A-37FA02ECEA69}" type="slidenum">
              <a:rPr lang="en-US" smtClean="0"/>
              <a:t>‹N°›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62A3F0-4644-7BE6-4366-E954571D73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262" y="0"/>
            <a:ext cx="1692737" cy="127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141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CFFBD-1662-91AF-D869-9AA3AECF0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237F0-1A5A-AAAA-3261-E251F1C2A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2CE0A-81E0-C117-8124-D09BF9548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AF8D-CECF-4272-82F1-EB9281AB18C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E18F0-CBCE-8EC6-469A-0FC1F5638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414E6-D9F3-9B1D-59F2-7854ACF54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54874-0360-4ED5-8E2A-37FA02ECEA69}" type="slidenum">
              <a:rPr lang="en-US" smtClean="0"/>
              <a:t>‹N°›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17B3940-2CE7-0785-6F0F-818737AC5B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262" y="0"/>
            <a:ext cx="1692737" cy="127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6470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18461-EBD4-C60A-8F83-4AD14C7FD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ED5EEC-405E-8FE6-5F7D-AC3BBADCC9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6304E-CC22-2863-849E-35D1E83B7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AF8D-CECF-4272-82F1-EB9281AB18C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4AC00-00FD-CB69-177B-6FE2CA179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B9B28-AAC3-D792-070A-2B0483308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54874-0360-4ED5-8E2A-37FA02ECEA69}" type="slidenum">
              <a:rPr lang="en-US" smtClean="0"/>
              <a:t>‹N°›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2483278-1138-9015-2DB0-EFC8169151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262" y="0"/>
            <a:ext cx="1692737" cy="127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3078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AAB29-3A42-2E0E-6D40-E43612A69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1F947-007F-E1E9-99B9-7289BE755D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DAF29E-58CE-98BA-628C-F5A2D35CC5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8BFEFE-16D6-AB01-5242-CDA4128C3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AF8D-CECF-4272-82F1-EB9281AB18C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AFF600-3142-0611-5A35-D99793FCD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E5AD43-93C9-DDC1-DC7E-D041C85A8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54874-0360-4ED5-8E2A-37FA02ECEA69}" type="slidenum">
              <a:rPr lang="en-US" smtClean="0"/>
              <a:t>‹N°›</a:t>
            </a:fld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1872B4B-263F-AFC6-8734-6BB3856ADF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262" y="0"/>
            <a:ext cx="1692737" cy="127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3803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C6224-3C7B-5F59-B1BE-EBB85B468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559ED0-AF1B-C7D7-5094-27A21D152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C82971-F913-6569-6327-69A8CDCAAD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1D9B8A-41B8-E420-13AD-C44345734F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B2AD59-3A91-410B-1097-B574E4625D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FA1FA6-EBA2-BE2F-5AC2-E00F38B23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AF8D-CECF-4272-82F1-EB9281AB18C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E909C7-FD8A-6248-F5B8-CE33C4D78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A84F44-53C7-EC0C-C612-EFA64DE84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54874-0360-4ED5-8E2A-37FA02ECEA6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62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D0619-89AC-A7AB-50D4-3C0BD6BC2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9E963D-B27E-9934-DA25-CEF24332E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AF8D-CECF-4272-82F1-EB9281AB18C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DC9638-E142-392A-B9A7-C28421702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1F97C0-50FA-20AE-E64B-25B2A3E16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54874-0360-4ED5-8E2A-37FA02ECEA69}" type="slidenum">
              <a:rPr lang="en-US" smtClean="0"/>
              <a:t>‹N°›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CC190C5-69B3-E748-3D19-213C17103E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262" y="0"/>
            <a:ext cx="1692737" cy="127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8227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5172B9-D9CA-27F2-11B9-6F335BD5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AF8D-CECF-4272-82F1-EB9281AB18C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5F99CB-A54C-F046-B8C2-595238827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D23F7-2035-904C-0AEB-CAB3E0906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54874-0360-4ED5-8E2A-37FA02ECEA69}" type="slidenum">
              <a:rPr lang="en-US" smtClean="0"/>
              <a:t>‹N°›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AB007CC-CAEF-29B0-8149-8EFB766CAF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262" y="0"/>
            <a:ext cx="1692737" cy="127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428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AA5A7-F67F-43E8-97E7-E1B30F93A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7FF43-B5C9-45A4-9C66-01FBC1218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022B33-17C7-4E74-A228-E85F560B8E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B8C23-89FE-47CA-B462-60876AC7D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DEE569-7584-4D85-ACB4-5480CAC411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55A940-5185-4FE8-B2E1-04EE51E1E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01E07-0CD8-4E12-BDD8-B7E006D468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0A33BD-57E5-432E-998A-645A7D7F9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A8B6A5-5D98-45DC-880C-E1F3E7D12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250B5-7122-431E-8D9C-3783DCE6BA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0122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5A7EE-A774-9065-B4A3-21D723C9E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0D7D8-6BF7-CDD7-AADB-E64CDA267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21754C-75C6-495B-1FE2-31FBEC6DD8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FDBF2B-00F5-B754-7652-995B46319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AF8D-CECF-4272-82F1-EB9281AB18C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0479D9-3233-19A5-2280-C3F567AF6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1C6C8A-2B73-C132-E94A-457039C63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54874-0360-4ED5-8E2A-37FA02ECEA6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3613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89768-8F46-919F-B60F-071E96FCE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FF7A54-3ACB-CF82-C4FB-4F2397A7CC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B0F607-C687-EB57-43CD-DA02FF98CF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2A49FD-1F7B-9548-0664-7C709ECDB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AF8D-CECF-4272-82F1-EB9281AB18C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017D07-2A15-8F14-D6E0-13635FFC3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CA9BFD-CD24-8A87-FD98-12C1DA457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54874-0360-4ED5-8E2A-37FA02ECEA6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601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15DB7-43FE-4D46-7F8F-8C900AE09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D30A93-E0D5-F28C-D2FA-43F23DE999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1BEF-8E9C-48D3-DE9E-D7B5B0A59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AF8D-CECF-4272-82F1-EB9281AB18C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4D3C1-626E-9DA1-E018-A615CF58F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4A854-9BCA-61F1-DE3C-885815981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54874-0360-4ED5-8E2A-37FA02ECEA6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9288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973876-B2D8-F65B-4E10-496D888D25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4AAD5A-E923-B38A-210C-28EF2ED701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EA7C8-F628-0B4A-D15F-A3BED03EB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AF8D-CECF-4272-82F1-EB9281AB18C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CFB54-014B-AE35-1011-1067B0A3C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0B623-1440-45E2-0AF6-70A0F1D86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54874-0360-4ED5-8E2A-37FA02ECEA6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20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FA261-65D1-419F-A2D7-74DBA300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8C677C-C38A-4D2E-B7BD-7645F13A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01E07-0CD8-4E12-BDD8-B7E006D468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356B96-35BB-4E07-9DF3-8572BC951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AA92DC-0218-4EB8-85F0-8DAF63ED8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250B5-7122-431E-8D9C-3783DCE6BA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77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B87954-2ACA-4680-89F5-2DEC987C1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01E07-0CD8-4E12-BDD8-B7E006D468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1015B-F1D8-4E3F-8038-0C3E79800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51EDD-D9C1-4867-B0A3-036203D14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250B5-7122-431E-8D9C-3783DCE6BA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344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F5F8F-7F8B-47EB-8A64-E55F5C1A1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3F7AF-C36D-4AE3-A380-D2952F39F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59F29A-273E-4216-B5CC-8B891D3503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C01EAF-AC77-4E04-BF55-7B3E39302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01E07-0CD8-4E12-BDD8-B7E006D468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82F609-5790-4C84-AEE2-940DFBB18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33EF1B-E83F-46FC-AB9F-891E93BC6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250B5-7122-431E-8D9C-3783DCE6BA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279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52B04-63B4-4C25-B777-521F4141F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C6413A-8CE4-461A-B400-611F015AB5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F781E3-8050-4F2D-8F64-D08FEF2F7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4F5325-302A-4D0A-ADC5-6C4088F43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01E07-0CD8-4E12-BDD8-B7E006D468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7EE65-253E-4ECA-9F5B-EE1783924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FDEE63-1621-4C57-AC40-48CF24870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250B5-7122-431E-8D9C-3783DCE6BA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170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593C82-2FEA-49AD-9699-52D9EE9A1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06D2A5-7904-4717-AFFE-0E48CFE8A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840D1-8618-4F93-A692-02C4BFFA49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01E07-0CD8-4E12-BDD8-B7E006D468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F76D1-9F82-4740-A3E4-16E75B0F2E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25D7B-677E-4F48-85F8-F530977F58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250B5-7122-431E-8D9C-3783DCE6BA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902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Anton"/>
              <a:buNone/>
              <a:defRPr sz="2800">
                <a:solidFill>
                  <a:srgbClr val="666666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Zilla Slab Light"/>
              <a:buChar char="●"/>
              <a:defRPr sz="1200">
                <a:solidFill>
                  <a:srgbClr val="666666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Zilla Slab Light"/>
              <a:buChar char="○"/>
              <a:defRPr sz="1200">
                <a:solidFill>
                  <a:srgbClr val="666666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Zilla Slab Light"/>
              <a:buChar char="■"/>
              <a:defRPr sz="1200">
                <a:solidFill>
                  <a:srgbClr val="666666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Zilla Slab Light"/>
              <a:buChar char="●"/>
              <a:defRPr sz="1200">
                <a:solidFill>
                  <a:srgbClr val="666666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Zilla Slab Light"/>
              <a:buChar char="○"/>
              <a:defRPr sz="1200">
                <a:solidFill>
                  <a:srgbClr val="666666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Zilla Slab Light"/>
              <a:buChar char="■"/>
              <a:defRPr sz="1200">
                <a:solidFill>
                  <a:srgbClr val="666666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Zilla Slab Light"/>
              <a:buChar char="●"/>
              <a:defRPr sz="1200">
                <a:solidFill>
                  <a:srgbClr val="666666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Zilla Slab Light"/>
              <a:buChar char="○"/>
              <a:defRPr sz="1200">
                <a:solidFill>
                  <a:srgbClr val="666666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200"/>
              <a:buFont typeface="Zilla Slab Light"/>
              <a:buChar char="■"/>
              <a:defRPr sz="1200">
                <a:solidFill>
                  <a:srgbClr val="666666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 dirty="0"/>
          </a:p>
        </p:txBody>
      </p:sp>
      <p:pic>
        <p:nvPicPr>
          <p:cNvPr id="2" name="Image 1" descr="Une image contenant texte, métal, bleu, graphique vectoriel&#10;&#10;Description générée automatiquement">
            <a:extLst>
              <a:ext uri="{FF2B5EF4-FFF2-40B4-BE49-F238E27FC236}">
                <a16:creationId xmlns:a16="http://schemas.microsoft.com/office/drawing/2014/main" id="{C64E747F-9CF3-5495-E3FA-443F6B01D18A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9733428" y="5881211"/>
            <a:ext cx="738432" cy="737239"/>
          </a:xfrm>
          <a:prstGeom prst="rect">
            <a:avLst/>
          </a:prstGeom>
        </p:spPr>
      </p:pic>
      <p:pic>
        <p:nvPicPr>
          <p:cNvPr id="3" name="Image 2" descr="Une image contenant logo&#10;&#10;Description générée automatiquement">
            <a:extLst>
              <a:ext uri="{FF2B5EF4-FFF2-40B4-BE49-F238E27FC236}">
                <a16:creationId xmlns:a16="http://schemas.microsoft.com/office/drawing/2014/main" id="{5A601682-09A8-9744-18B2-0039CC20B0BD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0705970" y="5881211"/>
            <a:ext cx="1304913" cy="73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243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chemeClr val="accent2">
              <a:lumMod val="90000"/>
              <a:lumOff val="10000"/>
            </a:schemeClr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chemeClr val="accent2">
              <a:lumMod val="90000"/>
              <a:lumOff val="10000"/>
            </a:schemeClr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2DF5E81-42AF-650F-EBA0-8C53FAB7A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C4976F8-F31E-BA4D-611F-B7BC87BB1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65C6D4-84DF-1E75-8E37-DAC8794FEA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AABBE-FA2B-BB4B-99D8-05CDEA030646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13ED34-8004-7FF4-E7D3-9E3A6C2530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B0FB69-CB79-BF1B-BB87-35793B626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95922-5240-294D-8140-32B4E17ED0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7926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3" descr="fond 2.jpg"/>
          <p:cNvPicPr>
            <a:picLocks noChangeAspect="1"/>
          </p:cNvPicPr>
          <p:nvPr userDrawn="1"/>
        </p:nvPicPr>
        <p:blipFill>
          <a:blip r:embed="rId15">
            <a:lum bright="2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23" b="1282"/>
          <a:stretch>
            <a:fillRect/>
          </a:stretch>
        </p:blipFill>
        <p:spPr bwMode="auto">
          <a:xfrm>
            <a:off x="-2117" y="5568951"/>
            <a:ext cx="12208935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129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ransition>
    <p:fade/>
  </p:transition>
  <p:txStyles>
    <p:titleStyle>
      <a:lvl1pPr algn="l" defTabSz="922338" rtl="0" eaLnBrk="0" fontAlgn="base" hangingPunct="0">
        <a:spcBef>
          <a:spcPct val="0"/>
        </a:spcBef>
        <a:spcAft>
          <a:spcPct val="0"/>
        </a:spcAft>
        <a:defRPr sz="6000" kern="1200">
          <a:solidFill>
            <a:srgbClr val="B52516"/>
          </a:solidFill>
          <a:latin typeface="Century Gothic" pitchFamily="34" charset="0"/>
          <a:ea typeface="+mj-ea"/>
          <a:cs typeface="+mj-cs"/>
        </a:defRPr>
      </a:lvl1pPr>
      <a:lvl2pPr algn="l" defTabSz="922338" rtl="0" eaLnBrk="0" fontAlgn="base" hangingPunct="0">
        <a:spcBef>
          <a:spcPct val="0"/>
        </a:spcBef>
        <a:spcAft>
          <a:spcPct val="0"/>
        </a:spcAft>
        <a:defRPr sz="6000">
          <a:solidFill>
            <a:srgbClr val="B52516"/>
          </a:solidFill>
          <a:latin typeface="Century Gothic" pitchFamily="34" charset="0"/>
        </a:defRPr>
      </a:lvl2pPr>
      <a:lvl3pPr algn="l" defTabSz="922338" rtl="0" eaLnBrk="0" fontAlgn="base" hangingPunct="0">
        <a:spcBef>
          <a:spcPct val="0"/>
        </a:spcBef>
        <a:spcAft>
          <a:spcPct val="0"/>
        </a:spcAft>
        <a:defRPr sz="6000">
          <a:solidFill>
            <a:srgbClr val="B52516"/>
          </a:solidFill>
          <a:latin typeface="Century Gothic" pitchFamily="34" charset="0"/>
        </a:defRPr>
      </a:lvl3pPr>
      <a:lvl4pPr algn="l" defTabSz="922338" rtl="0" eaLnBrk="0" fontAlgn="base" hangingPunct="0">
        <a:spcBef>
          <a:spcPct val="0"/>
        </a:spcBef>
        <a:spcAft>
          <a:spcPct val="0"/>
        </a:spcAft>
        <a:defRPr sz="6000">
          <a:solidFill>
            <a:srgbClr val="B52516"/>
          </a:solidFill>
          <a:latin typeface="Century Gothic" pitchFamily="34" charset="0"/>
        </a:defRPr>
      </a:lvl4pPr>
      <a:lvl5pPr algn="l" defTabSz="922338" rtl="0" eaLnBrk="0" fontAlgn="base" hangingPunct="0">
        <a:spcBef>
          <a:spcPct val="0"/>
        </a:spcBef>
        <a:spcAft>
          <a:spcPct val="0"/>
        </a:spcAft>
        <a:defRPr sz="6000">
          <a:solidFill>
            <a:srgbClr val="B52516"/>
          </a:solidFill>
          <a:latin typeface="Century Gothic" pitchFamily="34" charset="0"/>
        </a:defRPr>
      </a:lvl5pPr>
      <a:lvl6pPr marL="457200" algn="l" defTabSz="922338" rtl="0" fontAlgn="base">
        <a:spcBef>
          <a:spcPct val="0"/>
        </a:spcBef>
        <a:spcAft>
          <a:spcPct val="0"/>
        </a:spcAft>
        <a:defRPr sz="6000">
          <a:solidFill>
            <a:srgbClr val="B52516"/>
          </a:solidFill>
          <a:latin typeface="Century Gothic" pitchFamily="34" charset="0"/>
        </a:defRPr>
      </a:lvl6pPr>
      <a:lvl7pPr marL="914400" algn="l" defTabSz="922338" rtl="0" fontAlgn="base">
        <a:spcBef>
          <a:spcPct val="0"/>
        </a:spcBef>
        <a:spcAft>
          <a:spcPct val="0"/>
        </a:spcAft>
        <a:defRPr sz="6000">
          <a:solidFill>
            <a:srgbClr val="B52516"/>
          </a:solidFill>
          <a:latin typeface="Century Gothic" pitchFamily="34" charset="0"/>
        </a:defRPr>
      </a:lvl7pPr>
      <a:lvl8pPr marL="1371600" algn="l" defTabSz="922338" rtl="0" fontAlgn="base">
        <a:spcBef>
          <a:spcPct val="0"/>
        </a:spcBef>
        <a:spcAft>
          <a:spcPct val="0"/>
        </a:spcAft>
        <a:defRPr sz="6000">
          <a:solidFill>
            <a:srgbClr val="B52516"/>
          </a:solidFill>
          <a:latin typeface="Century Gothic" pitchFamily="34" charset="0"/>
        </a:defRPr>
      </a:lvl8pPr>
      <a:lvl9pPr marL="1828800" algn="l" defTabSz="922338" rtl="0" fontAlgn="base">
        <a:spcBef>
          <a:spcPct val="0"/>
        </a:spcBef>
        <a:spcAft>
          <a:spcPct val="0"/>
        </a:spcAft>
        <a:defRPr sz="6000">
          <a:solidFill>
            <a:srgbClr val="B52516"/>
          </a:solidFill>
          <a:latin typeface="Century Gothic" pitchFamily="34" charset="0"/>
        </a:defRPr>
      </a:lvl9pPr>
    </p:titleStyle>
    <p:bodyStyle>
      <a:lvl1pPr marL="342900" indent="-342900" algn="l" defTabSz="922338" rtl="0" eaLnBrk="0" fontAlgn="base" hangingPunct="0">
        <a:spcBef>
          <a:spcPct val="20000"/>
        </a:spcBef>
        <a:spcAft>
          <a:spcPct val="0"/>
        </a:spcAft>
        <a:defRPr sz="4000" kern="1200">
          <a:solidFill>
            <a:srgbClr val="595959"/>
          </a:solidFill>
          <a:latin typeface="Century Gothic" pitchFamily="34" charset="0"/>
          <a:ea typeface="+mn-ea"/>
          <a:cs typeface="+mn-cs"/>
        </a:defRPr>
      </a:lvl1pPr>
      <a:lvl2pPr marL="749300" indent="-287338" algn="l" defTabSz="92233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52525" indent="-230188" algn="l" defTabSz="92233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14488" indent="-230188" algn="l" defTabSz="92233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6450" indent="-230188" algn="l" defTabSz="92233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7919" indent="-230720" algn="l" defTabSz="9228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99359" indent="-230720" algn="l" defTabSz="9228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60798" indent="-230720" algn="l" defTabSz="9228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22238" indent="-230720" algn="l" defTabSz="9228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22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1439" algn="l" defTabSz="922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2880" algn="l" defTabSz="922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4319" algn="l" defTabSz="922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5759" algn="l" defTabSz="922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07198" algn="l" defTabSz="922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68638" algn="l" defTabSz="922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0079" algn="l" defTabSz="922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91518" algn="l" defTabSz="9228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4D5D91-B6CD-0FE3-ED8E-5BCE204D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4626B4-CE2D-3F02-5659-57CBBF462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41736-AF14-A05F-7E20-4AAB5EF53E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6AF8D-CECF-4272-82F1-EB9281AB18C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60258-01B9-7924-1089-6E4A04435D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B5E22-D2D1-799D-35DC-D02A02619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54874-0360-4ED5-8E2A-37FA02ECEA6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06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9.xml"/><Relationship Id="rId5" Type="http://schemas.openxmlformats.org/officeDocument/2006/relationships/chart" Target="../charts/chart5.xml"/><Relationship Id="rId4" Type="http://schemas.openxmlformats.org/officeDocument/2006/relationships/image" Target="../media/image104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04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9.xml"/><Relationship Id="rId4" Type="http://schemas.openxmlformats.org/officeDocument/2006/relationships/chart" Target="../charts/chart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9.xml"/><Relationship Id="rId5" Type="http://schemas.openxmlformats.org/officeDocument/2006/relationships/chart" Target="../charts/chart10.xml"/><Relationship Id="rId4" Type="http://schemas.openxmlformats.org/officeDocument/2006/relationships/image" Target="../media/image104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9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image" Target="../media/image104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9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image" Target="../media/image10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9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emf"/><Relationship Id="rId5" Type="http://schemas.openxmlformats.org/officeDocument/2006/relationships/image" Target="../media/image27.jp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4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7.emf"/><Relationship Id="rId5" Type="http://schemas.openxmlformats.org/officeDocument/2006/relationships/image" Target="../media/image27.jpg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2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1.png"/><Relationship Id="rId4" Type="http://schemas.openxmlformats.org/officeDocument/2006/relationships/notesSlide" Target="../notesSlides/notesSlide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89.png"/><Relationship Id="rId4" Type="http://schemas.openxmlformats.org/officeDocument/2006/relationships/image" Target="../media/image93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96.png"/><Relationship Id="rId5" Type="http://schemas.microsoft.com/office/2007/relationships/hdphoto" Target="../media/hdphoto1.wdp"/><Relationship Id="rId4" Type="http://schemas.openxmlformats.org/officeDocument/2006/relationships/image" Target="../media/image9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04.jpeg"/><Relationship Id="rId5" Type="http://schemas.openxmlformats.org/officeDocument/2006/relationships/image" Target="../media/image103.png"/><Relationship Id="rId4" Type="http://schemas.openxmlformats.org/officeDocument/2006/relationships/image" Target="../media/image10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04.jpeg"/><Relationship Id="rId5" Type="http://schemas.openxmlformats.org/officeDocument/2006/relationships/image" Target="../media/image103.png"/><Relationship Id="rId4" Type="http://schemas.openxmlformats.org/officeDocument/2006/relationships/image" Target="../media/image10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04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09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1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03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Caractère coloré, cercle&#10;&#10;Description générée automatiquement">
            <a:extLst>
              <a:ext uri="{FF2B5EF4-FFF2-40B4-BE49-F238E27FC236}">
                <a16:creationId xmlns:a16="http://schemas.microsoft.com/office/drawing/2014/main" id="{9331440C-54DB-2AF6-BB40-2B0A45411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86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6"/>
          <p:cNvSpPr txBox="1">
            <a:spLocks noGrp="1"/>
          </p:cNvSpPr>
          <p:nvPr>
            <p:ph type="ctrTitle" idx="9"/>
          </p:nvPr>
        </p:nvSpPr>
        <p:spPr>
          <a:xfrm>
            <a:off x="7049631" y="2798200"/>
            <a:ext cx="4400765" cy="126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fr-FR" sz="4267" dirty="0">
                <a:solidFill>
                  <a:srgbClr val="0070C0"/>
                </a:solidFill>
                <a:latin typeface="Anton" pitchFamily="2" charset="77"/>
              </a:rPr>
              <a:t>CHOISIR LE MEILLEUR IMPLANT POUR MON PATIENT </a:t>
            </a:r>
            <a:br>
              <a:rPr lang="fr-FR" sz="3733" dirty="0">
                <a:solidFill>
                  <a:srgbClr val="0070C0"/>
                </a:solidFill>
                <a:latin typeface="Anton" pitchFamily="2" charset="77"/>
              </a:rPr>
            </a:br>
            <a:r>
              <a:rPr lang="fr-FR" sz="2667" dirty="0">
                <a:solidFill>
                  <a:srgbClr val="0070C0"/>
                </a:solidFill>
                <a:latin typeface="Anton" pitchFamily="2" charset="77"/>
              </a:rPr>
              <a:t>19/09/2023</a:t>
            </a:r>
            <a:endParaRPr sz="3733" dirty="0">
              <a:solidFill>
                <a:srgbClr val="0070C0"/>
              </a:solidFill>
            </a:endParaRPr>
          </a:p>
        </p:txBody>
      </p:sp>
      <p:pic>
        <p:nvPicPr>
          <p:cNvPr id="3" name="Image 2" descr="Une image contenant Police, cercle, Graphique, capture d’écran&#10;&#10;Description générée automatiquement">
            <a:extLst>
              <a:ext uri="{FF2B5EF4-FFF2-40B4-BE49-F238E27FC236}">
                <a16:creationId xmlns:a16="http://schemas.microsoft.com/office/drawing/2014/main" id="{CFF75C07-A0BF-3DF4-01A6-BD49473C0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713" y="5503613"/>
            <a:ext cx="1710812" cy="1012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7313890-0140-5B27-9339-AB854C2D7EF5}"/>
              </a:ext>
            </a:extLst>
          </p:cNvPr>
          <p:cNvSpPr/>
          <p:nvPr/>
        </p:nvSpPr>
        <p:spPr>
          <a:xfrm>
            <a:off x="6716110" y="6190592"/>
            <a:ext cx="5475889" cy="667409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fr-FR" sz="1867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61E2419-A346-2A8E-9AE9-57A14C3F7005}"/>
              </a:ext>
            </a:extLst>
          </p:cNvPr>
          <p:cNvGraphicFramePr>
            <a:graphicFrameLocks/>
          </p:cNvGraphicFramePr>
          <p:nvPr/>
        </p:nvGraphicFramePr>
        <p:xfrm>
          <a:off x="4457372" y="1543325"/>
          <a:ext cx="7571060" cy="4441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0302942-8141-39EA-6480-AF1C2B82D3D9}"/>
              </a:ext>
            </a:extLst>
          </p:cNvPr>
          <p:cNvSpPr txBox="1"/>
          <p:nvPr/>
        </p:nvSpPr>
        <p:spPr>
          <a:xfrm>
            <a:off x="591595" y="441949"/>
            <a:ext cx="429380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Finevision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PodFGF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21.0D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2A4992-D79B-0510-2139-6EB4920AD4EF}"/>
              </a:ext>
            </a:extLst>
          </p:cNvPr>
          <p:cNvSpPr txBox="1"/>
          <p:nvPr/>
        </p:nvSpPr>
        <p:spPr>
          <a:xfrm>
            <a:off x="163568" y="2538073"/>
            <a:ext cx="42938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power : 21.68 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Intermediate add focus:  1.59 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 add focus:  3.60 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Far MTF 50 : 0.393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 MTF 50 (1) : 0.143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 MTF 50 (2) : 0.200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C99899-BB99-8C09-018E-EC8DDBDCBD81}"/>
              </a:ext>
            </a:extLst>
          </p:cNvPr>
          <p:cNvSpPr txBox="1"/>
          <p:nvPr/>
        </p:nvSpPr>
        <p:spPr>
          <a:xfrm>
            <a:off x="2081984" y="2951946"/>
            <a:ext cx="8028032" cy="954107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Modèle de cornée ISO-2 sans aberrations sphériques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Ouverture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3mm</a:t>
            </a:r>
          </a:p>
        </p:txBody>
      </p:sp>
    </p:spTree>
    <p:extLst>
      <p:ext uri="{BB962C8B-B14F-4D97-AF65-F5344CB8AC3E}">
        <p14:creationId xmlns:p14="http://schemas.microsoft.com/office/powerpoint/2010/main" val="2856161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E3E4245-4E4C-47B3-9227-7681663AADD7}"/>
              </a:ext>
            </a:extLst>
          </p:cNvPr>
          <p:cNvGraphicFramePr>
            <a:graphicFrameLocks/>
          </p:cNvGraphicFramePr>
          <p:nvPr/>
        </p:nvGraphicFramePr>
        <p:xfrm>
          <a:off x="2300985" y="1308998"/>
          <a:ext cx="8181161" cy="4240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Image 37" descr="Une image contenant fleur, alimentation&#10;&#10;Description générée automatiquement">
            <a:extLst>
              <a:ext uri="{FF2B5EF4-FFF2-40B4-BE49-F238E27FC236}">
                <a16:creationId xmlns:a16="http://schemas.microsoft.com/office/drawing/2014/main" id="{FF00EBD1-64C2-CB6C-2DF9-21DE732773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9" y="6400800"/>
            <a:ext cx="534740" cy="401196"/>
          </a:xfrm>
          <a:prstGeom prst="rect">
            <a:avLst/>
          </a:prstGeom>
          <a:ln w="6350">
            <a:solidFill>
              <a:srgbClr val="0070C0"/>
            </a:solidFill>
          </a:ln>
        </p:spPr>
      </p:pic>
      <p:pic>
        <p:nvPicPr>
          <p:cNvPr id="4" name="Image 8" descr="Image 8">
            <a:extLst>
              <a:ext uri="{FF2B5EF4-FFF2-40B4-BE49-F238E27FC236}">
                <a16:creationId xmlns:a16="http://schemas.microsoft.com/office/drawing/2014/main" id="{2F420CD3-64A5-4C0B-B2FC-DDA1280088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4432" y="6400800"/>
            <a:ext cx="534740" cy="4011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091270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37" descr="Une image contenant fleur, alimentation&#10;&#10;Description générée automatiquement">
            <a:extLst>
              <a:ext uri="{FF2B5EF4-FFF2-40B4-BE49-F238E27FC236}">
                <a16:creationId xmlns:a16="http://schemas.microsoft.com/office/drawing/2014/main" id="{F5545263-28A3-0EA0-F145-911822BA3A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9" y="6400800"/>
            <a:ext cx="534740" cy="401196"/>
          </a:xfrm>
          <a:prstGeom prst="rect">
            <a:avLst/>
          </a:prstGeom>
          <a:ln w="6350">
            <a:solidFill>
              <a:srgbClr val="0070C0"/>
            </a:solidFill>
          </a:ln>
        </p:spPr>
      </p:pic>
      <p:pic>
        <p:nvPicPr>
          <p:cNvPr id="6" name="Image 8" descr="Image 8">
            <a:extLst>
              <a:ext uri="{FF2B5EF4-FFF2-40B4-BE49-F238E27FC236}">
                <a16:creationId xmlns:a16="http://schemas.microsoft.com/office/drawing/2014/main" id="{7C3DF488-108A-8519-CAFF-C4FC955F5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4432" y="6400800"/>
            <a:ext cx="534740" cy="40119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E3E4245-4E4C-47B3-9227-7681663AADD7}"/>
              </a:ext>
            </a:extLst>
          </p:cNvPr>
          <p:cNvGraphicFramePr>
            <a:graphicFrameLocks/>
          </p:cNvGraphicFramePr>
          <p:nvPr/>
        </p:nvGraphicFramePr>
        <p:xfrm>
          <a:off x="2300985" y="1308998"/>
          <a:ext cx="8181161" cy="4240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6DB46E57-A8F9-8B6F-09D8-F4B6EC55133D}"/>
              </a:ext>
            </a:extLst>
          </p:cNvPr>
          <p:cNvSpPr/>
          <p:nvPr/>
        </p:nvSpPr>
        <p:spPr>
          <a:xfrm>
            <a:off x="3903214" y="729590"/>
            <a:ext cx="3757674" cy="1462442"/>
          </a:xfrm>
          <a:prstGeom prst="ellipse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Vivity 20.0D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4A9A9E-EC70-A03C-30D2-242A4C572820}"/>
              </a:ext>
            </a:extLst>
          </p:cNvPr>
          <p:cNvSpPr txBox="1"/>
          <p:nvPr/>
        </p:nvSpPr>
        <p:spPr>
          <a:xfrm>
            <a:off x="7660888" y="5542156"/>
            <a:ext cx="4411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Ouverture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Cornée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modèle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ISO-2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(aberrations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sphériques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 µm)</a:t>
            </a:r>
          </a:p>
        </p:txBody>
      </p:sp>
    </p:spTree>
    <p:extLst>
      <p:ext uri="{BB962C8B-B14F-4D97-AF65-F5344CB8AC3E}">
        <p14:creationId xmlns:p14="http://schemas.microsoft.com/office/powerpoint/2010/main" val="4064458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5E2B8D2-5DE6-4D06-B84E-F72877008028}"/>
              </a:ext>
            </a:extLst>
          </p:cNvPr>
          <p:cNvGraphicFramePr>
            <a:graphicFrameLocks/>
          </p:cNvGraphicFramePr>
          <p:nvPr/>
        </p:nvGraphicFramePr>
        <p:xfrm>
          <a:off x="2665141" y="1639229"/>
          <a:ext cx="6478859" cy="3657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Image 37" descr="Une image contenant fleur, alimentation&#10;&#10;Description générée automatiquement">
            <a:extLst>
              <a:ext uri="{FF2B5EF4-FFF2-40B4-BE49-F238E27FC236}">
                <a16:creationId xmlns:a16="http://schemas.microsoft.com/office/drawing/2014/main" id="{426B846C-1730-ED94-F849-D6730EE575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9" y="6400800"/>
            <a:ext cx="534740" cy="401196"/>
          </a:xfrm>
          <a:prstGeom prst="rect">
            <a:avLst/>
          </a:prstGeom>
          <a:ln w="6350">
            <a:solidFill>
              <a:srgbClr val="0070C0"/>
            </a:solidFill>
          </a:ln>
        </p:spPr>
      </p:pic>
      <p:pic>
        <p:nvPicPr>
          <p:cNvPr id="4" name="Image 8" descr="Image 8">
            <a:extLst>
              <a:ext uri="{FF2B5EF4-FFF2-40B4-BE49-F238E27FC236}">
                <a16:creationId xmlns:a16="http://schemas.microsoft.com/office/drawing/2014/main" id="{7318C744-1E63-E26C-2205-5A34D3306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4432" y="6400800"/>
            <a:ext cx="534740" cy="4011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8185714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22C36EC-8D39-92EB-F132-44C02FE109C2}"/>
              </a:ext>
            </a:extLst>
          </p:cNvPr>
          <p:cNvSpPr/>
          <p:nvPr/>
        </p:nvSpPr>
        <p:spPr>
          <a:xfrm>
            <a:off x="3903214" y="729590"/>
            <a:ext cx="3757674" cy="1462442"/>
          </a:xfrm>
          <a:prstGeom prst="ellipse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Monofocal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MA60AC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BD0008A-7E44-4DCA-D302-2A66ADEFBE2B}"/>
              </a:ext>
            </a:extLst>
          </p:cNvPr>
          <p:cNvGraphicFramePr>
            <a:graphicFrameLocks/>
          </p:cNvGraphicFramePr>
          <p:nvPr/>
        </p:nvGraphicFramePr>
        <p:xfrm>
          <a:off x="2665141" y="1639229"/>
          <a:ext cx="6478859" cy="3657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Image 37" descr="Une image contenant fleur, alimentation&#10;&#10;Description générée automatiquement">
            <a:extLst>
              <a:ext uri="{FF2B5EF4-FFF2-40B4-BE49-F238E27FC236}">
                <a16:creationId xmlns:a16="http://schemas.microsoft.com/office/drawing/2014/main" id="{4FF070FA-6D5F-2C88-DD7A-FC8D9E92C3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9" y="6400800"/>
            <a:ext cx="534740" cy="401196"/>
          </a:xfrm>
          <a:prstGeom prst="rect">
            <a:avLst/>
          </a:prstGeom>
          <a:ln w="6350">
            <a:solidFill>
              <a:srgbClr val="0070C0"/>
            </a:solidFill>
          </a:ln>
        </p:spPr>
      </p:pic>
      <p:pic>
        <p:nvPicPr>
          <p:cNvPr id="6" name="Image 8" descr="Image 8">
            <a:extLst>
              <a:ext uri="{FF2B5EF4-FFF2-40B4-BE49-F238E27FC236}">
                <a16:creationId xmlns:a16="http://schemas.microsoft.com/office/drawing/2014/main" id="{479C6B44-C7C4-3D83-0CB1-3E5CB43080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4432" y="6400800"/>
            <a:ext cx="534740" cy="40119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12E8FB-6735-7BDC-F0A7-E982B5E1A441}"/>
              </a:ext>
            </a:extLst>
          </p:cNvPr>
          <p:cNvSpPr txBox="1"/>
          <p:nvPr/>
        </p:nvSpPr>
        <p:spPr>
          <a:xfrm>
            <a:off x="7267074" y="5542156"/>
            <a:ext cx="480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Ouverture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Cornée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modèle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ISO-2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(aberrations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sphériques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+0.21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µm)</a:t>
            </a:r>
          </a:p>
        </p:txBody>
      </p:sp>
    </p:spTree>
    <p:extLst>
      <p:ext uri="{BB962C8B-B14F-4D97-AF65-F5344CB8AC3E}">
        <p14:creationId xmlns:p14="http://schemas.microsoft.com/office/powerpoint/2010/main" val="1235034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A8FB5FE-3AE6-80E1-B09D-3F9867F65342}"/>
              </a:ext>
            </a:extLst>
          </p:cNvPr>
          <p:cNvGraphicFramePr>
            <a:graphicFrameLocks/>
          </p:cNvGraphicFramePr>
          <p:nvPr/>
        </p:nvGraphicFramePr>
        <p:xfrm>
          <a:off x="2080554" y="951281"/>
          <a:ext cx="7765973" cy="4445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Image 37" descr="Une image contenant fleur, alimentation&#10;&#10;Description générée automatiquement">
            <a:extLst>
              <a:ext uri="{FF2B5EF4-FFF2-40B4-BE49-F238E27FC236}">
                <a16:creationId xmlns:a16="http://schemas.microsoft.com/office/drawing/2014/main" id="{9B2EB9C1-EB04-4C7B-40FA-8820192633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9" y="6400800"/>
            <a:ext cx="534740" cy="401196"/>
          </a:xfrm>
          <a:prstGeom prst="rect">
            <a:avLst/>
          </a:prstGeom>
          <a:ln w="6350">
            <a:solidFill>
              <a:srgbClr val="0070C0"/>
            </a:solidFill>
          </a:ln>
        </p:spPr>
      </p:pic>
      <p:pic>
        <p:nvPicPr>
          <p:cNvPr id="4" name="Image 8" descr="Image 8">
            <a:extLst>
              <a:ext uri="{FF2B5EF4-FFF2-40B4-BE49-F238E27FC236}">
                <a16:creationId xmlns:a16="http://schemas.microsoft.com/office/drawing/2014/main" id="{49B5A4E4-87DF-5356-E77C-6B275B86D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4432" y="6400800"/>
            <a:ext cx="534740" cy="4011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2128240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37" descr="Une image contenant fleur, alimentation&#10;&#10;Description générée automatiquement">
            <a:extLst>
              <a:ext uri="{FF2B5EF4-FFF2-40B4-BE49-F238E27FC236}">
                <a16:creationId xmlns:a16="http://schemas.microsoft.com/office/drawing/2014/main" id="{DB5298F4-288A-1B40-1E55-2980C4AE47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9" y="6400800"/>
            <a:ext cx="534740" cy="401196"/>
          </a:xfrm>
          <a:prstGeom prst="rect">
            <a:avLst/>
          </a:prstGeom>
          <a:ln w="6350">
            <a:solidFill>
              <a:srgbClr val="0070C0"/>
            </a:solidFill>
          </a:ln>
        </p:spPr>
      </p:pic>
      <p:pic>
        <p:nvPicPr>
          <p:cNvPr id="6" name="Image 8" descr="Image 8">
            <a:extLst>
              <a:ext uri="{FF2B5EF4-FFF2-40B4-BE49-F238E27FC236}">
                <a16:creationId xmlns:a16="http://schemas.microsoft.com/office/drawing/2014/main" id="{60B41E53-83EF-9B81-893C-C6F2ECCB1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4432" y="6400800"/>
            <a:ext cx="534740" cy="40119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A8FB5FE-3AE6-80E1-B09D-3F9867F65342}"/>
              </a:ext>
            </a:extLst>
          </p:cNvPr>
          <p:cNvGraphicFramePr>
            <a:graphicFrameLocks/>
          </p:cNvGraphicFramePr>
          <p:nvPr/>
        </p:nvGraphicFramePr>
        <p:xfrm>
          <a:off x="2080554" y="951281"/>
          <a:ext cx="7765973" cy="4445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C6900DB8-17DB-5CE2-567A-AB7274B8D3B3}"/>
              </a:ext>
            </a:extLst>
          </p:cNvPr>
          <p:cNvSpPr/>
          <p:nvPr/>
        </p:nvSpPr>
        <p:spPr>
          <a:xfrm>
            <a:off x="3903214" y="729590"/>
            <a:ext cx="3757674" cy="1462442"/>
          </a:xfrm>
          <a:prstGeom prst="ellipse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Physiol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Trifocal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24D90-F979-FB1F-864D-EFE9A2ABDB4C}"/>
              </a:ext>
            </a:extLst>
          </p:cNvPr>
          <p:cNvSpPr txBox="1"/>
          <p:nvPr/>
        </p:nvSpPr>
        <p:spPr>
          <a:xfrm>
            <a:off x="7660888" y="5542156"/>
            <a:ext cx="4411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Aperture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2.0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Cornée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modèle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ISO-2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(aberrations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sphériques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 µm)</a:t>
            </a:r>
          </a:p>
        </p:txBody>
      </p:sp>
    </p:spTree>
    <p:extLst>
      <p:ext uri="{BB962C8B-B14F-4D97-AF65-F5344CB8AC3E}">
        <p14:creationId xmlns:p14="http://schemas.microsoft.com/office/powerpoint/2010/main" val="245198144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37" descr="Une image contenant fleur, alimentation&#10;&#10;Description générée automatiquement">
            <a:extLst>
              <a:ext uri="{FF2B5EF4-FFF2-40B4-BE49-F238E27FC236}">
                <a16:creationId xmlns:a16="http://schemas.microsoft.com/office/drawing/2014/main" id="{B8F59396-E7C4-1212-4F6F-55FE30F69A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9" y="6400800"/>
            <a:ext cx="534740" cy="401196"/>
          </a:xfrm>
          <a:prstGeom prst="rect">
            <a:avLst/>
          </a:prstGeom>
          <a:ln w="6350">
            <a:solidFill>
              <a:srgbClr val="0070C0"/>
            </a:solidFill>
          </a:ln>
        </p:spPr>
      </p:pic>
      <p:pic>
        <p:nvPicPr>
          <p:cNvPr id="17" name="Image 8" descr="Image 8">
            <a:extLst>
              <a:ext uri="{FF2B5EF4-FFF2-40B4-BE49-F238E27FC236}">
                <a16:creationId xmlns:a16="http://schemas.microsoft.com/office/drawing/2014/main" id="{FE3E003D-7C93-42B6-3035-18E3AAD50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4432" y="6400800"/>
            <a:ext cx="534740" cy="40119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67B96C9-4111-41CE-A3CB-4D8356084D35}"/>
              </a:ext>
            </a:extLst>
          </p:cNvPr>
          <p:cNvGraphicFramePr>
            <a:graphicFrameLocks/>
          </p:cNvGraphicFramePr>
          <p:nvPr/>
        </p:nvGraphicFramePr>
        <p:xfrm>
          <a:off x="3330498" y="340297"/>
          <a:ext cx="4908550" cy="2881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12C5A48-65C5-63CD-B313-4E8653433E39}"/>
              </a:ext>
            </a:extLst>
          </p:cNvPr>
          <p:cNvSpPr txBox="1"/>
          <p:nvPr/>
        </p:nvSpPr>
        <p:spPr>
          <a:xfrm>
            <a:off x="7861610" y="5897184"/>
            <a:ext cx="4411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Cornée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modèle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ISO-2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(aberrations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sphériques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 µm)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D86935E-8E3B-5275-DAE8-7D1C41D33B5A}"/>
              </a:ext>
            </a:extLst>
          </p:cNvPr>
          <p:cNvSpPr/>
          <p:nvPr/>
        </p:nvSpPr>
        <p:spPr>
          <a:xfrm>
            <a:off x="0" y="2490388"/>
            <a:ext cx="3757674" cy="1462442"/>
          </a:xfrm>
          <a:prstGeom prst="ellipse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Luxmart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20.5D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335FE1A-322E-F555-F41E-262FA813E3D1}"/>
              </a:ext>
            </a:extLst>
          </p:cNvPr>
          <p:cNvSpPr/>
          <p:nvPr/>
        </p:nvSpPr>
        <p:spPr>
          <a:xfrm>
            <a:off x="1098242" y="919438"/>
            <a:ext cx="1944234" cy="991809"/>
          </a:xfrm>
          <a:prstGeom prst="roundRect">
            <a:avLst/>
          </a:prstGeom>
          <a:solidFill>
            <a:srgbClr val="FF00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Ouverture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3.0mm</a:t>
            </a:r>
          </a:p>
        </p:txBody>
      </p:sp>
    </p:spTree>
    <p:extLst>
      <p:ext uri="{BB962C8B-B14F-4D97-AF65-F5344CB8AC3E}">
        <p14:creationId xmlns:p14="http://schemas.microsoft.com/office/powerpoint/2010/main" val="216692170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37" descr="Une image contenant fleur, alimentation&#10;&#10;Description générée automatiquement">
            <a:extLst>
              <a:ext uri="{FF2B5EF4-FFF2-40B4-BE49-F238E27FC236}">
                <a16:creationId xmlns:a16="http://schemas.microsoft.com/office/drawing/2014/main" id="{B8F59396-E7C4-1212-4F6F-55FE30F69A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9" y="6400800"/>
            <a:ext cx="534740" cy="401196"/>
          </a:xfrm>
          <a:prstGeom prst="rect">
            <a:avLst/>
          </a:prstGeom>
          <a:ln w="6350">
            <a:solidFill>
              <a:srgbClr val="0070C0"/>
            </a:solidFill>
          </a:ln>
        </p:spPr>
      </p:pic>
      <p:pic>
        <p:nvPicPr>
          <p:cNvPr id="17" name="Image 8" descr="Image 8">
            <a:extLst>
              <a:ext uri="{FF2B5EF4-FFF2-40B4-BE49-F238E27FC236}">
                <a16:creationId xmlns:a16="http://schemas.microsoft.com/office/drawing/2014/main" id="{FE3E003D-7C93-42B6-3035-18E3AAD50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4432" y="6400800"/>
            <a:ext cx="534740" cy="40119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67B96C9-4111-41CE-A3CB-4D8356084D35}"/>
              </a:ext>
            </a:extLst>
          </p:cNvPr>
          <p:cNvGraphicFramePr>
            <a:graphicFrameLocks/>
          </p:cNvGraphicFramePr>
          <p:nvPr/>
        </p:nvGraphicFramePr>
        <p:xfrm>
          <a:off x="3330498" y="340297"/>
          <a:ext cx="4908550" cy="2881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72E4257-3CE9-413D-AB7D-3D2D72024AD9}"/>
              </a:ext>
            </a:extLst>
          </p:cNvPr>
          <p:cNvGraphicFramePr>
            <a:graphicFrameLocks/>
          </p:cNvGraphicFramePr>
          <p:nvPr/>
        </p:nvGraphicFramePr>
        <p:xfrm>
          <a:off x="3330498" y="3381051"/>
          <a:ext cx="4908550" cy="2881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12C5A48-65C5-63CD-B313-4E8653433E39}"/>
              </a:ext>
            </a:extLst>
          </p:cNvPr>
          <p:cNvSpPr txBox="1"/>
          <p:nvPr/>
        </p:nvSpPr>
        <p:spPr>
          <a:xfrm>
            <a:off x="7861610" y="5897184"/>
            <a:ext cx="4411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Cornée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modèle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ISO-2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(aberrations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sphériques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 µm)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D86935E-8E3B-5275-DAE8-7D1C41D33B5A}"/>
              </a:ext>
            </a:extLst>
          </p:cNvPr>
          <p:cNvSpPr/>
          <p:nvPr/>
        </p:nvSpPr>
        <p:spPr>
          <a:xfrm>
            <a:off x="0" y="2490388"/>
            <a:ext cx="3757674" cy="1462442"/>
          </a:xfrm>
          <a:prstGeom prst="ellipse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Luxmart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20.5D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47552FC-FCF0-D416-8046-D82675A83B64}"/>
              </a:ext>
            </a:extLst>
          </p:cNvPr>
          <p:cNvSpPr/>
          <p:nvPr/>
        </p:nvSpPr>
        <p:spPr>
          <a:xfrm>
            <a:off x="1098241" y="4325802"/>
            <a:ext cx="1929809" cy="991809"/>
          </a:xfrm>
          <a:prstGeom prst="roundRect">
            <a:avLst/>
          </a:prstGeom>
          <a:solidFill>
            <a:srgbClr val="FF00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Ouverture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2.0mm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74958F1-442F-F00B-967A-AC0D02BEFDBD}"/>
              </a:ext>
            </a:extLst>
          </p:cNvPr>
          <p:cNvSpPr/>
          <p:nvPr/>
        </p:nvSpPr>
        <p:spPr>
          <a:xfrm>
            <a:off x="1098242" y="919438"/>
            <a:ext cx="1944234" cy="991809"/>
          </a:xfrm>
          <a:prstGeom prst="roundRect">
            <a:avLst/>
          </a:prstGeom>
          <a:solidFill>
            <a:srgbClr val="FF00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Ouverture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3.0mm</a:t>
            </a:r>
          </a:p>
        </p:txBody>
      </p:sp>
    </p:spTree>
    <p:extLst>
      <p:ext uri="{BB962C8B-B14F-4D97-AF65-F5344CB8AC3E}">
        <p14:creationId xmlns:p14="http://schemas.microsoft.com/office/powerpoint/2010/main" val="48535599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37" descr="Une image contenant fleur, alimentation&#10;&#10;Description générée automatiquement">
            <a:extLst>
              <a:ext uri="{FF2B5EF4-FFF2-40B4-BE49-F238E27FC236}">
                <a16:creationId xmlns:a16="http://schemas.microsoft.com/office/drawing/2014/main" id="{B8F59396-E7C4-1212-4F6F-55FE30F69A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9" y="6400800"/>
            <a:ext cx="534740" cy="401196"/>
          </a:xfrm>
          <a:prstGeom prst="rect">
            <a:avLst/>
          </a:prstGeom>
          <a:ln w="6350">
            <a:solidFill>
              <a:srgbClr val="0070C0"/>
            </a:solidFill>
          </a:ln>
        </p:spPr>
      </p:pic>
      <p:pic>
        <p:nvPicPr>
          <p:cNvPr id="17" name="Image 8" descr="Image 8">
            <a:extLst>
              <a:ext uri="{FF2B5EF4-FFF2-40B4-BE49-F238E27FC236}">
                <a16:creationId xmlns:a16="http://schemas.microsoft.com/office/drawing/2014/main" id="{FE3E003D-7C93-42B6-3035-18E3AAD50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4432" y="6400800"/>
            <a:ext cx="534740" cy="40119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67B96C9-4111-41CE-A3CB-4D8356084D35}"/>
              </a:ext>
            </a:extLst>
          </p:cNvPr>
          <p:cNvGraphicFramePr>
            <a:graphicFrameLocks/>
          </p:cNvGraphicFramePr>
          <p:nvPr/>
        </p:nvGraphicFramePr>
        <p:xfrm>
          <a:off x="3330498" y="340297"/>
          <a:ext cx="4908550" cy="2881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72E4257-3CE9-413D-AB7D-3D2D72024AD9}"/>
              </a:ext>
            </a:extLst>
          </p:cNvPr>
          <p:cNvGraphicFramePr>
            <a:graphicFrameLocks/>
          </p:cNvGraphicFramePr>
          <p:nvPr/>
        </p:nvGraphicFramePr>
        <p:xfrm>
          <a:off x="3330498" y="3381051"/>
          <a:ext cx="4908550" cy="2881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12C5A48-65C5-63CD-B313-4E8653433E39}"/>
              </a:ext>
            </a:extLst>
          </p:cNvPr>
          <p:cNvSpPr txBox="1"/>
          <p:nvPr/>
        </p:nvSpPr>
        <p:spPr>
          <a:xfrm>
            <a:off x="7861610" y="5897184"/>
            <a:ext cx="4411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Cornée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modèle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ISO-2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(aberrations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sphériques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 µm)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D86935E-8E3B-5275-DAE8-7D1C41D33B5A}"/>
              </a:ext>
            </a:extLst>
          </p:cNvPr>
          <p:cNvSpPr/>
          <p:nvPr/>
        </p:nvSpPr>
        <p:spPr>
          <a:xfrm>
            <a:off x="0" y="2490388"/>
            <a:ext cx="3757674" cy="1462442"/>
          </a:xfrm>
          <a:prstGeom prst="ellipse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Luxmart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20.5D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D056905-3BF1-9BF3-359B-4E528BC8CB87}"/>
              </a:ext>
            </a:extLst>
          </p:cNvPr>
          <p:cNvSpPr/>
          <p:nvPr/>
        </p:nvSpPr>
        <p:spPr>
          <a:xfrm>
            <a:off x="1098241" y="4325802"/>
            <a:ext cx="1929809" cy="991809"/>
          </a:xfrm>
          <a:prstGeom prst="roundRect">
            <a:avLst/>
          </a:prstGeom>
          <a:solidFill>
            <a:srgbClr val="FF00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Ouverture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2.0mm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0EC961B-8C01-EC8E-5C18-F49CC3CC013C}"/>
              </a:ext>
            </a:extLst>
          </p:cNvPr>
          <p:cNvSpPr/>
          <p:nvPr/>
        </p:nvSpPr>
        <p:spPr>
          <a:xfrm>
            <a:off x="1098242" y="919438"/>
            <a:ext cx="1944234" cy="991809"/>
          </a:xfrm>
          <a:prstGeom prst="roundRect">
            <a:avLst/>
          </a:prstGeom>
          <a:solidFill>
            <a:srgbClr val="FF00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Ouverture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3.0mm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55EC59-51BE-FB6D-E0F9-93FB84AEEFF4}"/>
              </a:ext>
            </a:extLst>
          </p:cNvPr>
          <p:cNvCxnSpPr>
            <a:cxnSpLocks/>
          </p:cNvCxnSpPr>
          <p:nvPr/>
        </p:nvCxnSpPr>
        <p:spPr>
          <a:xfrm>
            <a:off x="6006790" y="512956"/>
            <a:ext cx="0" cy="5274527"/>
          </a:xfrm>
          <a:prstGeom prst="line">
            <a:avLst/>
          </a:prstGeom>
          <a:ln w="38100">
            <a:solidFill>
              <a:srgbClr val="25272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8FA18A-B62B-C6F8-C103-8708F8CBD827}"/>
              </a:ext>
            </a:extLst>
          </p:cNvPr>
          <p:cNvCxnSpPr>
            <a:cxnSpLocks/>
          </p:cNvCxnSpPr>
          <p:nvPr/>
        </p:nvCxnSpPr>
        <p:spPr>
          <a:xfrm>
            <a:off x="5099825" y="512956"/>
            <a:ext cx="0" cy="5274527"/>
          </a:xfrm>
          <a:prstGeom prst="line">
            <a:avLst/>
          </a:prstGeom>
          <a:ln w="38100">
            <a:solidFill>
              <a:srgbClr val="25272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2E9FB97-7326-EE18-19E4-6C359A4720A5}"/>
              </a:ext>
            </a:extLst>
          </p:cNvPr>
          <p:cNvCxnSpPr/>
          <p:nvPr/>
        </p:nvCxnSpPr>
        <p:spPr>
          <a:xfrm>
            <a:off x="5099825" y="657922"/>
            <a:ext cx="906965" cy="0"/>
          </a:xfrm>
          <a:prstGeom prst="straightConnector1">
            <a:avLst/>
          </a:prstGeom>
          <a:ln w="57150">
            <a:solidFill>
              <a:srgbClr val="25272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C6C43BC-829F-A524-46FE-48238A768A0C}"/>
              </a:ext>
            </a:extLst>
          </p:cNvPr>
          <p:cNvSpPr txBox="1"/>
          <p:nvPr/>
        </p:nvSpPr>
        <p:spPr>
          <a:xfrm>
            <a:off x="5079933" y="109464"/>
            <a:ext cx="926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1.68D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C95B77-6EED-DFA8-0332-C3D405C233C4}"/>
              </a:ext>
            </a:extLst>
          </p:cNvPr>
          <p:cNvSpPr txBox="1"/>
          <p:nvPr/>
        </p:nvSpPr>
        <p:spPr>
          <a:xfrm>
            <a:off x="9812735" y="2919386"/>
            <a:ext cx="2131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yopie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induite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rrow: Curved Left 6">
            <a:extLst>
              <a:ext uri="{FF2B5EF4-FFF2-40B4-BE49-F238E27FC236}">
                <a16:creationId xmlns:a16="http://schemas.microsoft.com/office/drawing/2014/main" id="{84AAB54D-3ABD-E019-911E-0ACFC8A30A23}"/>
              </a:ext>
            </a:extLst>
          </p:cNvPr>
          <p:cNvSpPr/>
          <p:nvPr/>
        </p:nvSpPr>
        <p:spPr>
          <a:xfrm>
            <a:off x="8362452" y="1415342"/>
            <a:ext cx="1262292" cy="4162579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385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9EBD503-AC6B-0D73-CA36-4FC4B252A4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5886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1DADC1E-7312-4E03-9AD9-EEC7909F5CF4}"/>
              </a:ext>
            </a:extLst>
          </p:cNvPr>
          <p:cNvGraphicFramePr>
            <a:graphicFrameLocks/>
          </p:cNvGraphicFramePr>
          <p:nvPr/>
        </p:nvGraphicFramePr>
        <p:xfrm>
          <a:off x="-231642" y="-177800"/>
          <a:ext cx="5491717" cy="7909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1DADC1E-7312-4E03-9AD9-EEC7909F5CF4}"/>
              </a:ext>
            </a:extLst>
          </p:cNvPr>
          <p:cNvGraphicFramePr>
            <a:graphicFrameLocks/>
          </p:cNvGraphicFramePr>
          <p:nvPr/>
        </p:nvGraphicFramePr>
        <p:xfrm>
          <a:off x="2625198" y="-177800"/>
          <a:ext cx="6941604" cy="7909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1DADC1E-7312-4E03-9AD9-EEC7909F5CF4}"/>
              </a:ext>
            </a:extLst>
          </p:cNvPr>
          <p:cNvGraphicFramePr>
            <a:graphicFrameLocks/>
          </p:cNvGraphicFramePr>
          <p:nvPr/>
        </p:nvGraphicFramePr>
        <p:xfrm>
          <a:off x="6346298" y="-177800"/>
          <a:ext cx="6941604" cy="7909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E1E56C1-66F0-7FBB-7D3D-F7B7725227AF}"/>
              </a:ext>
            </a:extLst>
          </p:cNvPr>
          <p:cNvSpPr txBox="1"/>
          <p:nvPr/>
        </p:nvSpPr>
        <p:spPr>
          <a:xfrm>
            <a:off x="1805101" y="179288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Spheris 209M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D37238-8F3B-073E-08D8-4887F02AE84C}"/>
              </a:ext>
            </a:extLst>
          </p:cNvPr>
          <p:cNvSpPr txBox="1"/>
          <p:nvPr/>
        </p:nvSpPr>
        <p:spPr>
          <a:xfrm>
            <a:off x="5482037" y="179288"/>
            <a:ext cx="1787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Asphina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409M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A8AAD-D7F9-05E8-3B60-6564BFD4D2AC}"/>
              </a:ext>
            </a:extLst>
          </p:cNvPr>
          <p:cNvSpPr txBox="1"/>
          <p:nvPr/>
        </p:nvSpPr>
        <p:spPr>
          <a:xfrm>
            <a:off x="9189399" y="179288"/>
            <a:ext cx="1787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Asphina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509M</a:t>
            </a:r>
          </a:p>
        </p:txBody>
      </p:sp>
    </p:spTree>
    <p:extLst>
      <p:ext uri="{BB962C8B-B14F-4D97-AF65-F5344CB8AC3E}">
        <p14:creationId xmlns:p14="http://schemas.microsoft.com/office/powerpoint/2010/main" val="204177754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8FB7C5E-24A4-BD57-8429-BE71E0F53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EB6042-122C-CF6F-FD67-96AE141C154A}"/>
              </a:ext>
            </a:extLst>
          </p:cNvPr>
          <p:cNvSpPr/>
          <p:nvPr/>
        </p:nvSpPr>
        <p:spPr>
          <a:xfrm>
            <a:off x="6947210" y="669073"/>
            <a:ext cx="3546088" cy="947854"/>
          </a:xfrm>
          <a:prstGeom prst="rect">
            <a:avLst/>
          </a:prstGeom>
          <a:solidFill>
            <a:srgbClr val="25272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37" descr="Une image contenant fleur, alimentation&#10;&#10;Description générée automatiquement">
            <a:extLst>
              <a:ext uri="{FF2B5EF4-FFF2-40B4-BE49-F238E27FC236}">
                <a16:creationId xmlns:a16="http://schemas.microsoft.com/office/drawing/2014/main" id="{0BCAE829-2B63-8B77-B54E-8CF84901CE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9" y="6400800"/>
            <a:ext cx="534740" cy="401196"/>
          </a:xfrm>
          <a:prstGeom prst="rect">
            <a:avLst/>
          </a:prstGeom>
          <a:ln w="6350">
            <a:solidFill>
              <a:srgbClr val="0070C0"/>
            </a:solidFill>
          </a:ln>
        </p:spPr>
      </p:pic>
      <p:pic>
        <p:nvPicPr>
          <p:cNvPr id="4" name="Image 8" descr="Image 8">
            <a:extLst>
              <a:ext uri="{FF2B5EF4-FFF2-40B4-BE49-F238E27FC236}">
                <a16:creationId xmlns:a16="http://schemas.microsoft.com/office/drawing/2014/main" id="{04B3D416-7F1B-145B-63DF-4E6552AF0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4432" y="6400800"/>
            <a:ext cx="534740" cy="4011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9951125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C5609-49B7-12EC-B430-4F6B95639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6029" y="768350"/>
            <a:ext cx="4429961" cy="3006641"/>
          </a:xfrm>
        </p:spPr>
        <p:txBody>
          <a:bodyPr/>
          <a:lstStyle/>
          <a:p>
            <a:r>
              <a:rPr lang="fr-FR" dirty="0"/>
              <a:t>Merci!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3B3A3-05A0-523F-8B9D-F0F8CD994F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714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3CF7D1C-C749-CAE2-84A4-CDB336C76B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26" b="7826"/>
          <a:stretch/>
        </p:blipFill>
        <p:spPr>
          <a:xfrm>
            <a:off x="-3800" y="0"/>
            <a:ext cx="121958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4EEF48-0E69-65EB-8B83-3A8D3F85FC6A}"/>
              </a:ext>
            </a:extLst>
          </p:cNvPr>
          <p:cNvSpPr/>
          <p:nvPr/>
        </p:nvSpPr>
        <p:spPr>
          <a:xfrm>
            <a:off x="2294193" y="812260"/>
            <a:ext cx="7721600" cy="5034117"/>
          </a:xfrm>
          <a:prstGeom prst="rect">
            <a:avLst/>
          </a:prstGeom>
          <a:solidFill>
            <a:schemeClr val="bg1">
              <a:lumMod val="85000"/>
              <a:alpha val="8508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fr-FR" sz="1867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C62FC34-154A-21BD-E9F5-22FFCF1965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0500" y="799691"/>
            <a:ext cx="6527200" cy="12616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Mme J. B 71 ans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25BF0DF-3ECB-1CF6-F12C-B6C2D41E9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98081" y="2860982"/>
            <a:ext cx="5191432" cy="238596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b="1" dirty="0">
                <a:latin typeface="+mn-lt"/>
              </a:rPr>
              <a:t>Motif de consultation </a:t>
            </a:r>
            <a:r>
              <a:rPr lang="fr-FR" dirty="0">
                <a:latin typeface="+mn-lt"/>
              </a:rPr>
              <a:t>: son mari a été opéré de la cataracte et ne porte plus de lunettes.</a:t>
            </a:r>
          </a:p>
          <a:p>
            <a:pPr marL="203195" indent="0"/>
            <a:endParaRPr lang="fr-FR" sz="667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latin typeface="+mn-lt"/>
              </a:rPr>
              <a:t>Souhaiterait ne plus porter de lunettes comme son mari </a:t>
            </a:r>
          </a:p>
          <a:p>
            <a:pPr marL="203195" indent="0"/>
            <a:endParaRPr lang="fr-FR" sz="667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latin typeface="+mn-lt"/>
              </a:rPr>
              <a:t>Elle se plaint d’une gène visuelle de son œil droit</a:t>
            </a:r>
          </a:p>
          <a:p>
            <a:pPr marL="203195" indent="0"/>
            <a:endParaRPr lang="fr-FR" sz="667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latin typeface="+mn-lt"/>
              </a:rPr>
              <a:t>1 ère consultation au cabinet , pas d’antécédents</a:t>
            </a:r>
          </a:p>
          <a:p>
            <a:pPr marL="203195" indent="0"/>
            <a:endParaRPr lang="fr-FR" sz="667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latin typeface="+mn-lt"/>
              </a:rPr>
              <a:t>Correction portée +1.50(-0.50)110° / +1.25(-0.25)10°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>
              <a:latin typeface="+mn-lt"/>
            </a:endParaRPr>
          </a:p>
          <a:p>
            <a:endParaRPr lang="fr-FR" dirty="0">
              <a:latin typeface="+mn-lt"/>
            </a:endParaRPr>
          </a:p>
          <a:p>
            <a:endParaRPr lang="fr-FR" dirty="0">
              <a:latin typeface="+mn-lt"/>
            </a:endParaRPr>
          </a:p>
        </p:txBody>
      </p:sp>
      <p:pic>
        <p:nvPicPr>
          <p:cNvPr id="4" name="Image 3" descr="Une image contenant Police, cercle, Graphique, capture d’écran&#10;&#10;Description générée automatiquement">
            <a:extLst>
              <a:ext uri="{FF2B5EF4-FFF2-40B4-BE49-F238E27FC236}">
                <a16:creationId xmlns:a16="http://schemas.microsoft.com/office/drawing/2014/main" id="{B8588B1B-AD19-B021-2EE0-9E4B49E72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450" y="5757876"/>
            <a:ext cx="1636572" cy="92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12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3CF7D1C-C749-CAE2-84A4-CDB336C76B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26" b="7826"/>
          <a:stretch/>
        </p:blipFill>
        <p:spPr>
          <a:xfrm>
            <a:off x="0" y="0"/>
            <a:ext cx="121958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4EEF48-0E69-65EB-8B83-3A8D3F85FC6A}"/>
              </a:ext>
            </a:extLst>
          </p:cNvPr>
          <p:cNvSpPr/>
          <p:nvPr/>
        </p:nvSpPr>
        <p:spPr>
          <a:xfrm>
            <a:off x="2294193" y="799691"/>
            <a:ext cx="7721600" cy="5034117"/>
          </a:xfrm>
          <a:prstGeom prst="rect">
            <a:avLst/>
          </a:prstGeom>
          <a:solidFill>
            <a:schemeClr val="bg1">
              <a:lumMod val="85000"/>
              <a:alpha val="8508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fr-FR" sz="1867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C62FC34-154A-21BD-E9F5-22FFCF1965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0500" y="799691"/>
            <a:ext cx="6527200" cy="12616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Examen Clinique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25BF0DF-3ECB-1CF6-F12C-B6C2D41E9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2689" y="2238705"/>
            <a:ext cx="6156824" cy="3008239"/>
          </a:xfrm>
        </p:spPr>
        <p:txBody>
          <a:bodyPr/>
          <a:lstStyle/>
          <a:p>
            <a:pPr marL="431789" indent="-228594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+mn-lt"/>
              </a:rPr>
              <a:t>RA +1.75(-0.75)117° / +1.25(-0.50)9° </a:t>
            </a:r>
          </a:p>
          <a:p>
            <a:pPr marL="431789" indent="-228594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+mn-lt"/>
              </a:rPr>
              <a:t>AV  OD +1.25(-0.50)110° = 7/10</a:t>
            </a:r>
          </a:p>
          <a:p>
            <a:pPr marL="203195" indent="0">
              <a:spcAft>
                <a:spcPts val="800"/>
              </a:spcAft>
            </a:pPr>
            <a:r>
              <a:rPr lang="fr-FR" dirty="0">
                <a:latin typeface="+mn-lt"/>
              </a:rPr>
              <a:t>     AV  OG +0.50(-0.25)0° = 10/10</a:t>
            </a:r>
          </a:p>
          <a:p>
            <a:pPr marL="431789" indent="-228594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+mn-lt"/>
              </a:rPr>
              <a:t>LAF OD cataracte </a:t>
            </a:r>
            <a:r>
              <a:rPr lang="fr-FR" dirty="0" err="1">
                <a:latin typeface="+mn-lt"/>
              </a:rPr>
              <a:t>cn</a:t>
            </a:r>
            <a:r>
              <a:rPr lang="fr-FR" dirty="0">
                <a:latin typeface="+mn-lt"/>
              </a:rPr>
              <a:t>, léger DGM </a:t>
            </a:r>
          </a:p>
          <a:p>
            <a:pPr marL="203195" indent="0">
              <a:spcAft>
                <a:spcPts val="800"/>
              </a:spcAft>
            </a:pPr>
            <a:r>
              <a:rPr lang="fr-FR" dirty="0">
                <a:latin typeface="+mn-lt"/>
              </a:rPr>
              <a:t>     LAF OG cataracte débutante </a:t>
            </a:r>
          </a:p>
          <a:p>
            <a:pPr marL="431789" indent="-228594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+mn-lt"/>
              </a:rPr>
              <a:t>FO </a:t>
            </a:r>
            <a:r>
              <a:rPr lang="fr-FR" dirty="0" err="1">
                <a:latin typeface="+mn-lt"/>
              </a:rPr>
              <a:t>sp</a:t>
            </a:r>
            <a:r>
              <a:rPr lang="fr-FR" dirty="0">
                <a:latin typeface="+mn-lt"/>
              </a:rPr>
              <a:t> / </a:t>
            </a:r>
            <a:r>
              <a:rPr lang="fr-FR" dirty="0" err="1">
                <a:latin typeface="+mn-lt"/>
              </a:rPr>
              <a:t>sp</a:t>
            </a:r>
            <a:r>
              <a:rPr lang="fr-FR" dirty="0">
                <a:latin typeface="+mn-lt"/>
              </a:rPr>
              <a:t> </a:t>
            </a:r>
          </a:p>
          <a:p>
            <a:pPr marL="0" indent="0"/>
            <a:endParaRPr lang="fr-FR" sz="533" dirty="0">
              <a:solidFill>
                <a:schemeClr val="bg1"/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fr-FR" dirty="0">
              <a:latin typeface="+mn-lt"/>
            </a:endParaRPr>
          </a:p>
          <a:p>
            <a:endParaRPr lang="fr-FR" dirty="0">
              <a:latin typeface="+mn-lt"/>
            </a:endParaRPr>
          </a:p>
          <a:p>
            <a:endParaRPr lang="fr-FR" dirty="0">
              <a:latin typeface="+mn-lt"/>
            </a:endParaRPr>
          </a:p>
        </p:txBody>
      </p:sp>
      <p:pic>
        <p:nvPicPr>
          <p:cNvPr id="4" name="Image 3" descr="Une image contenant Police, cercle, Graphique, capture d’écran&#10;&#10;Description générée automatiquement">
            <a:extLst>
              <a:ext uri="{FF2B5EF4-FFF2-40B4-BE49-F238E27FC236}">
                <a16:creationId xmlns:a16="http://schemas.microsoft.com/office/drawing/2014/main" id="{B8588B1B-AD19-B021-2EE0-9E4B49E72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450" y="5757876"/>
            <a:ext cx="1636572" cy="92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10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56"/>
          <p:cNvSpPr txBox="1">
            <a:spLocks noGrp="1"/>
          </p:cNvSpPr>
          <p:nvPr>
            <p:ph type="subTitle" idx="1"/>
          </p:nvPr>
        </p:nvSpPr>
        <p:spPr>
          <a:xfrm flipH="1">
            <a:off x="7901595" y="6278008"/>
            <a:ext cx="801640" cy="19046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l"/>
            <a:endParaRPr lang="fr-FR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075C241-6CDB-B924-F87D-630B5AB1D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98648" y="1063656"/>
            <a:ext cx="3382299" cy="740345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Examens complémentaires</a:t>
            </a:r>
          </a:p>
        </p:txBody>
      </p:sp>
      <p:pic>
        <p:nvPicPr>
          <p:cNvPr id="2" name="Image 1" descr="Une image contenant Police, cercle, Graphique, capture d’écran&#10;&#10;Description générée automatiquement">
            <a:extLst>
              <a:ext uri="{FF2B5EF4-FFF2-40B4-BE49-F238E27FC236}">
                <a16:creationId xmlns:a16="http://schemas.microsoft.com/office/drawing/2014/main" id="{5474DA69-A2DF-840E-08F9-3F4B90461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450" y="5757873"/>
            <a:ext cx="1639727" cy="9264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FAFB9F0-D9F4-8BDC-3523-D80385319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9794" y="30125"/>
            <a:ext cx="4824925" cy="682787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8D4379F-E375-8DA1-6984-CCB492BEF98F}"/>
              </a:ext>
            </a:extLst>
          </p:cNvPr>
          <p:cNvSpPr/>
          <p:nvPr/>
        </p:nvSpPr>
        <p:spPr>
          <a:xfrm>
            <a:off x="2970924" y="294290"/>
            <a:ext cx="966952" cy="18218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fr-FR" sz="1867" kern="0">
              <a:solidFill>
                <a:srgbClr val="26284E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5039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56"/>
          <p:cNvSpPr txBox="1">
            <a:spLocks noGrp="1"/>
          </p:cNvSpPr>
          <p:nvPr>
            <p:ph type="subTitle" idx="1"/>
          </p:nvPr>
        </p:nvSpPr>
        <p:spPr>
          <a:xfrm flipH="1">
            <a:off x="7901595" y="6278008"/>
            <a:ext cx="801640" cy="19046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l"/>
            <a:endParaRPr lang="fr-FR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075C241-6CDB-B924-F87D-630B5AB1D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98648" y="1063656"/>
            <a:ext cx="3382299" cy="740345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Examens complémentaires</a:t>
            </a:r>
          </a:p>
        </p:txBody>
      </p:sp>
      <p:pic>
        <p:nvPicPr>
          <p:cNvPr id="1033" name="Picture 9" descr="page1image14355088">
            <a:extLst>
              <a:ext uri="{FF2B5EF4-FFF2-40B4-BE49-F238E27FC236}">
                <a16:creationId xmlns:a16="http://schemas.microsoft.com/office/drawing/2014/main" id="{BDC6CCB1-EB97-1711-4976-3722D6B29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777" y="231462"/>
            <a:ext cx="3766708" cy="240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page1image14364032">
            <a:extLst>
              <a:ext uri="{FF2B5EF4-FFF2-40B4-BE49-F238E27FC236}">
                <a16:creationId xmlns:a16="http://schemas.microsoft.com/office/drawing/2014/main" id="{B95624E1-D1A3-24FC-A4FA-534CABF83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50" y="231462"/>
            <a:ext cx="3838020" cy="240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 descr="Une image contenant Police, cercle, Graphique, capture d’écran&#10;&#10;Description générée automatiquement">
            <a:extLst>
              <a:ext uri="{FF2B5EF4-FFF2-40B4-BE49-F238E27FC236}">
                <a16:creationId xmlns:a16="http://schemas.microsoft.com/office/drawing/2014/main" id="{5474DA69-A2DF-840E-08F9-3F4B90461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9450" y="5757873"/>
            <a:ext cx="1639727" cy="926400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57CF4E5E-932E-9D93-F719-B7F96A2F2A75}"/>
              </a:ext>
            </a:extLst>
          </p:cNvPr>
          <p:cNvGrpSpPr/>
          <p:nvPr/>
        </p:nvGrpSpPr>
        <p:grpSpPr>
          <a:xfrm>
            <a:off x="4509170" y="2824977"/>
            <a:ext cx="3116429" cy="4033025"/>
            <a:chOff x="3381877" y="2118732"/>
            <a:chExt cx="2337322" cy="3024769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3F9F7E2A-6012-9AE7-EE01-AB838C23E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81877" y="2118732"/>
              <a:ext cx="2337322" cy="302476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9A2286-F7A8-642F-9A5C-9E4B2814CE96}"/>
                </a:ext>
              </a:extLst>
            </p:cNvPr>
            <p:cNvSpPr/>
            <p:nvPr/>
          </p:nvSpPr>
          <p:spPr>
            <a:xfrm>
              <a:off x="3941545" y="2261937"/>
              <a:ext cx="274320" cy="5775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fr-FR" sz="1867" kern="0">
                <a:solidFill>
                  <a:srgbClr val="26284E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AEAD7118-4978-32D6-4E22-222F74E1B43D}"/>
              </a:ext>
            </a:extLst>
          </p:cNvPr>
          <p:cNvGrpSpPr/>
          <p:nvPr/>
        </p:nvGrpSpPr>
        <p:grpSpPr>
          <a:xfrm>
            <a:off x="1019630" y="2824976"/>
            <a:ext cx="3116428" cy="4033024"/>
            <a:chOff x="764722" y="2118732"/>
            <a:chExt cx="2337321" cy="3024768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16B8B58-3603-5C7F-010E-085251EF1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4722" y="2118732"/>
              <a:ext cx="2337321" cy="302476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6FAD5D9-7AF4-A899-9102-867BE07E36D4}"/>
                </a:ext>
              </a:extLst>
            </p:cNvPr>
            <p:cNvSpPr/>
            <p:nvPr/>
          </p:nvSpPr>
          <p:spPr>
            <a:xfrm>
              <a:off x="1323989" y="2261936"/>
              <a:ext cx="274320" cy="57751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fr-FR" sz="1867" kern="0">
                <a:solidFill>
                  <a:srgbClr val="26284E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2594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56"/>
          <p:cNvSpPr txBox="1">
            <a:spLocks noGrp="1"/>
          </p:cNvSpPr>
          <p:nvPr>
            <p:ph type="subTitle" idx="1"/>
          </p:nvPr>
        </p:nvSpPr>
        <p:spPr>
          <a:xfrm flipH="1">
            <a:off x="8809702" y="2365520"/>
            <a:ext cx="3290529" cy="283993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l"/>
            <a:r>
              <a:rPr lang="fr-FR" sz="800" dirty="0" err="1">
                <a:solidFill>
                  <a:schemeClr val="bg1"/>
                </a:solidFill>
                <a:latin typeface="+mn-lt"/>
              </a:rPr>
              <a:t>t</a:t>
            </a:r>
            <a:endParaRPr lang="fr-FR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075C241-6CDB-B924-F87D-630B5AB1D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63816" y="559891"/>
            <a:ext cx="3382299" cy="1285796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Examens complémentaires</a:t>
            </a:r>
          </a:p>
        </p:txBody>
      </p:sp>
      <p:pic>
        <p:nvPicPr>
          <p:cNvPr id="5" name="Image 4" descr="Une image contenant Police, cercle, Graphique, capture d’écran&#10;&#10;Description générée automatiquement">
            <a:extLst>
              <a:ext uri="{FF2B5EF4-FFF2-40B4-BE49-F238E27FC236}">
                <a16:creationId xmlns:a16="http://schemas.microsoft.com/office/drawing/2014/main" id="{44DB8678-EC92-CF8C-CB17-C343B2DF5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450" y="5757873"/>
            <a:ext cx="1639727" cy="926400"/>
          </a:xfrm>
          <a:prstGeom prst="rect">
            <a:avLst/>
          </a:prstGeom>
        </p:spPr>
      </p:pic>
      <p:pic>
        <p:nvPicPr>
          <p:cNvPr id="7" name="Picture 1" descr="page2image14552320">
            <a:extLst>
              <a:ext uri="{FF2B5EF4-FFF2-40B4-BE49-F238E27FC236}">
                <a16:creationId xmlns:a16="http://schemas.microsoft.com/office/drawing/2014/main" id="{97D8D32A-4781-BB6D-9D8E-8DD6108F9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59" y="3483446"/>
            <a:ext cx="3421627" cy="256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age2image14552736">
            <a:extLst>
              <a:ext uri="{FF2B5EF4-FFF2-40B4-BE49-F238E27FC236}">
                <a16:creationId xmlns:a16="http://schemas.microsoft.com/office/drawing/2014/main" id="{EA0B2B5B-2469-B93F-42FA-DD19E7989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823" y="3513783"/>
            <a:ext cx="3421628" cy="256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F22661BC-C892-38E5-457E-90C648FC1348}"/>
              </a:ext>
            </a:extLst>
          </p:cNvPr>
          <p:cNvGrpSpPr/>
          <p:nvPr/>
        </p:nvGrpSpPr>
        <p:grpSpPr>
          <a:xfrm>
            <a:off x="637515" y="397090"/>
            <a:ext cx="3994715" cy="2729937"/>
            <a:chOff x="478136" y="297817"/>
            <a:chExt cx="2996036" cy="2047453"/>
          </a:xfrm>
        </p:grpSpPr>
        <p:pic>
          <p:nvPicPr>
            <p:cNvPr id="2052" name="Picture 6" descr="page1image14356128">
              <a:extLst>
                <a:ext uri="{FF2B5EF4-FFF2-40B4-BE49-F238E27FC236}">
                  <a16:creationId xmlns:a16="http://schemas.microsoft.com/office/drawing/2014/main" id="{D4F90551-02EF-03F3-ADE1-85832FD079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33" b="6944"/>
            <a:stretch/>
          </p:blipFill>
          <p:spPr bwMode="auto">
            <a:xfrm>
              <a:off x="478136" y="297817"/>
              <a:ext cx="2996036" cy="2047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5998671-5E56-393C-D282-1BD018E18990}"/>
                </a:ext>
              </a:extLst>
            </p:cNvPr>
            <p:cNvSpPr/>
            <p:nvPr/>
          </p:nvSpPr>
          <p:spPr>
            <a:xfrm>
              <a:off x="1645523" y="606251"/>
              <a:ext cx="330631" cy="45719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fr-FR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8255451-4D9F-4E14-60B1-15D13ABB5ED3}"/>
              </a:ext>
            </a:extLst>
          </p:cNvPr>
          <p:cNvGrpSpPr/>
          <p:nvPr/>
        </p:nvGrpSpPr>
        <p:grpSpPr>
          <a:xfrm>
            <a:off x="4703736" y="397089"/>
            <a:ext cx="3955803" cy="2760408"/>
            <a:chOff x="3519757" y="263636"/>
            <a:chExt cx="2966852" cy="2070306"/>
          </a:xfrm>
        </p:grpSpPr>
        <p:pic>
          <p:nvPicPr>
            <p:cNvPr id="2053" name="Picture 7" descr="page1image14363824">
              <a:extLst>
                <a:ext uri="{FF2B5EF4-FFF2-40B4-BE49-F238E27FC236}">
                  <a16:creationId xmlns:a16="http://schemas.microsoft.com/office/drawing/2014/main" id="{80F0B287-F597-0FF0-BE02-B0C79BC198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07" b="5779"/>
            <a:stretch/>
          </p:blipFill>
          <p:spPr bwMode="auto">
            <a:xfrm>
              <a:off x="3519757" y="263636"/>
              <a:ext cx="2966852" cy="2070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B08622D-6643-47C9-BEFA-EC2858038C9D}"/>
                </a:ext>
              </a:extLst>
            </p:cNvPr>
            <p:cNvSpPr/>
            <p:nvPr/>
          </p:nvSpPr>
          <p:spPr>
            <a:xfrm>
              <a:off x="4672552" y="606356"/>
              <a:ext cx="330631" cy="45719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fr-FR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9085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F7B211-435A-C077-C38C-BE825AA00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5905" y="2903941"/>
            <a:ext cx="4060191" cy="741468"/>
          </a:xfrm>
        </p:spPr>
        <p:txBody>
          <a:bodyPr/>
          <a:lstStyle/>
          <a:p>
            <a:pPr algn="ctr"/>
            <a:r>
              <a:rPr lang="fr-FR" sz="3200" dirty="0">
                <a:solidFill>
                  <a:srgbClr val="0070C0"/>
                </a:solidFill>
              </a:rPr>
              <a:t>Qu’auriez-vous fait ?</a:t>
            </a:r>
          </a:p>
        </p:txBody>
      </p:sp>
      <p:pic>
        <p:nvPicPr>
          <p:cNvPr id="3" name="Image 2" descr="Une image contenant Police, cercle, Graphique, capture d’écran&#10;&#10;Description générée automatiquement">
            <a:extLst>
              <a:ext uri="{FF2B5EF4-FFF2-40B4-BE49-F238E27FC236}">
                <a16:creationId xmlns:a16="http://schemas.microsoft.com/office/drawing/2014/main" id="{23B2E285-A828-D625-3027-3E21AA3DA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450" y="5757876"/>
            <a:ext cx="1636572" cy="92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33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F7B211-435A-C077-C38C-BE825AA00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5905" y="2477221"/>
            <a:ext cx="4060191" cy="741468"/>
          </a:xfrm>
        </p:spPr>
        <p:txBody>
          <a:bodyPr/>
          <a:lstStyle/>
          <a:p>
            <a:pPr algn="ctr"/>
            <a:r>
              <a:rPr lang="fr-FR" sz="3200" dirty="0">
                <a:solidFill>
                  <a:srgbClr val="0070C0"/>
                </a:solidFill>
              </a:rPr>
              <a:t>Ce qui a été fait :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958AB04-D218-10E5-AB84-0D2606B4F95F}"/>
              </a:ext>
            </a:extLst>
          </p:cNvPr>
          <p:cNvSpPr txBox="1"/>
          <p:nvPr/>
        </p:nvSpPr>
        <p:spPr>
          <a:xfrm>
            <a:off x="3151631" y="3639314"/>
            <a:ext cx="5888736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fr-FR" sz="1867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Chirurgie de la cataracte de OD avec pose d’un implant </a:t>
            </a:r>
            <a:r>
              <a:rPr lang="fr-FR" sz="1867" kern="0" dirty="0" err="1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Atlisatri</a:t>
            </a:r>
            <a:r>
              <a:rPr lang="fr-FR" sz="1867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 +21.00 </a:t>
            </a:r>
            <a:endParaRPr lang="fr-FR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Image 2" descr="Une image contenant Police, cercle, Graphique, capture d’écran&#10;&#10;Description générée automatiquement">
            <a:extLst>
              <a:ext uri="{FF2B5EF4-FFF2-40B4-BE49-F238E27FC236}">
                <a16:creationId xmlns:a16="http://schemas.microsoft.com/office/drawing/2014/main" id="{7EFC1D9E-D577-6811-C648-EF9400D7E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450" y="5757876"/>
            <a:ext cx="1636572" cy="92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57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3CF7D1C-C749-CAE2-84A4-CDB336C76B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26" b="7826"/>
          <a:stretch/>
        </p:blipFill>
        <p:spPr>
          <a:xfrm>
            <a:off x="-3800" y="0"/>
            <a:ext cx="121958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4EEF48-0E69-65EB-8B83-3A8D3F85FC6A}"/>
              </a:ext>
            </a:extLst>
          </p:cNvPr>
          <p:cNvSpPr/>
          <p:nvPr/>
        </p:nvSpPr>
        <p:spPr>
          <a:xfrm>
            <a:off x="2294193" y="799691"/>
            <a:ext cx="7721600" cy="5034117"/>
          </a:xfrm>
          <a:prstGeom prst="rect">
            <a:avLst/>
          </a:prstGeom>
          <a:solidFill>
            <a:schemeClr val="bg1">
              <a:lumMod val="85000"/>
              <a:alpha val="8508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fr-FR" sz="1867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C62FC34-154A-21BD-E9F5-22FFCF1965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0500" y="799691"/>
            <a:ext cx="6527200" cy="12616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Bilan post-op :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25BF0DF-3ECB-1CF6-F12C-B6C2D41E9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8384" y="2410750"/>
            <a:ext cx="5191432" cy="2385961"/>
          </a:xfrm>
        </p:spPr>
        <p:txBody>
          <a:bodyPr/>
          <a:lstStyle/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+mn-lt"/>
              </a:rPr>
              <a:t>RA postop -0.25(-0.25)118° / +1.50(-0.25)65° </a:t>
            </a:r>
          </a:p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+mn-lt"/>
              </a:rPr>
              <a:t>AV postop : 10 p2f NA / </a:t>
            </a:r>
          </a:p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+mn-lt"/>
              </a:rPr>
              <a:t>Co pour VP (en attendant op OG) -0.25 / +1.25(-0.25)10° *A+2.50 M VP</a:t>
            </a:r>
            <a:endParaRPr lang="fr-FR" sz="933" dirty="0">
              <a:latin typeface="+mn-lt"/>
            </a:endParaRPr>
          </a:p>
        </p:txBody>
      </p:sp>
      <p:pic>
        <p:nvPicPr>
          <p:cNvPr id="4" name="Image 3" descr="Une image contenant Police, cercle, Graphique, capture d’écran&#10;&#10;Description générée automatiquement">
            <a:extLst>
              <a:ext uri="{FF2B5EF4-FFF2-40B4-BE49-F238E27FC236}">
                <a16:creationId xmlns:a16="http://schemas.microsoft.com/office/drawing/2014/main" id="{70B05550-4C9A-F241-5C3B-BD7B404C8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450" y="5757876"/>
            <a:ext cx="1636572" cy="92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95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153" y="19625"/>
            <a:ext cx="2717972" cy="136454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047666" y="1318729"/>
            <a:ext cx="837620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SOCIETE DE L’ASSOCIATION FRANCAISE DES IMPLANTS ET DE LA CHIRURGIE REFRACTIVE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t="13912" r="74712"/>
          <a:stretch/>
        </p:blipFill>
        <p:spPr>
          <a:xfrm>
            <a:off x="4426163" y="4933318"/>
            <a:ext cx="1424971" cy="194520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/>
          <a:srcRect l="24579" t="13019" r="51065"/>
          <a:stretch/>
        </p:blipFill>
        <p:spPr>
          <a:xfrm>
            <a:off x="6015521" y="4914231"/>
            <a:ext cx="1351052" cy="182472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7BB0498-95DC-9A4F-4043-23F922E9A2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193795"/>
            <a:ext cx="5887338" cy="201804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AE502F4-B913-F28A-36E0-1056E2CF50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45"/>
          <a:stretch/>
        </p:blipFill>
        <p:spPr>
          <a:xfrm>
            <a:off x="0" y="4491820"/>
            <a:ext cx="3009506" cy="201804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834A47E-71FC-FE92-F0C6-8B4A665F0E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9357" y="2266789"/>
            <a:ext cx="6032643" cy="187205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6854B8-D8C0-8858-9980-3C5A2F6668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6832" y="1792407"/>
            <a:ext cx="1228824" cy="53187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6FFB667-4ED8-3B09-9130-1F72F4128E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65018" y="1861479"/>
            <a:ext cx="2790845" cy="46672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749546F-2B5E-941A-0B15-9A80310761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17097" y="4676496"/>
            <a:ext cx="3282565" cy="179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57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3CF7D1C-C749-CAE2-84A4-CDB336C76B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26" b="7826"/>
          <a:stretch/>
        </p:blipFill>
        <p:spPr>
          <a:xfrm>
            <a:off x="-3800" y="0"/>
            <a:ext cx="121958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4EEF48-0E69-65EB-8B83-3A8D3F85FC6A}"/>
              </a:ext>
            </a:extLst>
          </p:cNvPr>
          <p:cNvSpPr/>
          <p:nvPr/>
        </p:nvSpPr>
        <p:spPr>
          <a:xfrm>
            <a:off x="2294193" y="799691"/>
            <a:ext cx="7721600" cy="5034117"/>
          </a:xfrm>
          <a:prstGeom prst="rect">
            <a:avLst/>
          </a:prstGeom>
          <a:solidFill>
            <a:schemeClr val="bg1">
              <a:lumMod val="85000"/>
              <a:alpha val="8508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fr-FR" sz="1867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C62FC34-154A-21BD-E9F5-22FFCF1965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0500" y="799691"/>
            <a:ext cx="6527200" cy="12616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Bilan post-op :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25BF0DF-3ECB-1CF6-F12C-B6C2D41E9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8384" y="2410750"/>
            <a:ext cx="5191432" cy="2385961"/>
          </a:xfrm>
        </p:spPr>
        <p:txBody>
          <a:bodyPr/>
          <a:lstStyle/>
          <a:p>
            <a:pPr marL="203195" indent="0"/>
            <a:r>
              <a:rPr lang="fr-FR" sz="1400" b="1" dirty="0">
                <a:latin typeface="+mn-lt"/>
              </a:rPr>
              <a:t>Résultat subjectif : la patiente n’est pas contente </a:t>
            </a:r>
            <a:r>
              <a:rPr lang="fr-FR" sz="1400" dirty="0">
                <a:latin typeface="+mn-lt"/>
              </a:rPr>
              <a:t>parce qu’elle a le sentiment de ne pas voir de loin, beaucoup de gêne, compare constamment son œil droit et gauche pourtant l’acuité visuelle postop est meilleure que l’av </a:t>
            </a:r>
            <a:r>
              <a:rPr lang="fr-FR" sz="1400" dirty="0" err="1">
                <a:latin typeface="+mn-lt"/>
              </a:rPr>
              <a:t>préop</a:t>
            </a:r>
            <a:endParaRPr lang="fr-FR" sz="1400" dirty="0">
              <a:latin typeface="+mn-lt"/>
            </a:endParaRPr>
          </a:p>
          <a:p>
            <a:pPr marL="203195" indent="0"/>
            <a:endParaRPr lang="fr-FR" sz="1400" dirty="0">
              <a:latin typeface="+mn-lt"/>
            </a:endParaRPr>
          </a:p>
          <a:p>
            <a:pPr marL="203195" indent="0"/>
            <a:r>
              <a:rPr lang="fr-FR" sz="1400" dirty="0">
                <a:latin typeface="+mn-lt"/>
              </a:rPr>
              <a:t>La comparaison ODG avait été mise en évidence AVANT OP pour prédire la gêne OD par rapport à l’OG.</a:t>
            </a:r>
          </a:p>
          <a:p>
            <a:pPr marL="203195" indent="0"/>
            <a:endParaRPr lang="fr-FR" sz="1400" dirty="0">
              <a:latin typeface="+mn-lt"/>
            </a:endParaRPr>
          </a:p>
          <a:p>
            <a:pPr marL="203195" indent="0"/>
            <a:r>
              <a:rPr lang="fr-FR" sz="1400" dirty="0">
                <a:latin typeface="+mn-lt"/>
              </a:rPr>
              <a:t>Selon la patiente, elle est invalidée ? </a:t>
            </a:r>
          </a:p>
          <a:p>
            <a:pPr marL="203195" indent="0"/>
            <a:endParaRPr lang="fr-FR" sz="1400" dirty="0">
              <a:latin typeface="+mn-lt"/>
            </a:endParaRPr>
          </a:p>
          <a:p>
            <a:pPr marL="203195" indent="0"/>
            <a:r>
              <a:rPr lang="fr-FR" sz="1400" b="1" dirty="0">
                <a:latin typeface="+mn-lt"/>
              </a:rPr>
              <a:t>&gt; Proposition d’explantation</a:t>
            </a:r>
          </a:p>
        </p:txBody>
      </p:sp>
      <p:pic>
        <p:nvPicPr>
          <p:cNvPr id="4" name="Image 3" descr="Une image contenant Police, cercle, Graphique, capture d’écran&#10;&#10;Description générée automatiquement">
            <a:extLst>
              <a:ext uri="{FF2B5EF4-FFF2-40B4-BE49-F238E27FC236}">
                <a16:creationId xmlns:a16="http://schemas.microsoft.com/office/drawing/2014/main" id="{18C2098C-0DD4-1E7B-EC58-594FC39E2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450" y="5757876"/>
            <a:ext cx="1636572" cy="92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46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3CF7D1C-C749-CAE2-84A4-CDB336C76B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26" b="7826"/>
          <a:stretch/>
        </p:blipFill>
        <p:spPr>
          <a:xfrm>
            <a:off x="-3800" y="0"/>
            <a:ext cx="121958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4EEF48-0E69-65EB-8B83-3A8D3F85FC6A}"/>
              </a:ext>
            </a:extLst>
          </p:cNvPr>
          <p:cNvSpPr/>
          <p:nvPr/>
        </p:nvSpPr>
        <p:spPr>
          <a:xfrm>
            <a:off x="2294193" y="799691"/>
            <a:ext cx="7721600" cy="5034117"/>
          </a:xfrm>
          <a:prstGeom prst="rect">
            <a:avLst/>
          </a:prstGeom>
          <a:solidFill>
            <a:schemeClr val="bg1">
              <a:lumMod val="85000"/>
              <a:alpha val="8508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fr-FR" sz="1867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25BF0DF-3ECB-1CF6-F12C-B6C2D41E9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8384" y="1950721"/>
            <a:ext cx="5191432" cy="2845991"/>
          </a:xfrm>
        </p:spPr>
        <p:txBody>
          <a:bodyPr/>
          <a:lstStyle/>
          <a:p>
            <a:pPr marL="203195" indent="0"/>
            <a:r>
              <a:rPr lang="fr-FR" sz="1600" dirty="0">
                <a:latin typeface="+mn-lt"/>
              </a:rPr>
              <a:t>Refuse l’explantation parce qu’elle a conscience qu’elle va perdre la vision de près.</a:t>
            </a:r>
          </a:p>
          <a:p>
            <a:pPr marL="203195" indent="0"/>
            <a:endParaRPr lang="fr-FR" sz="1600" dirty="0">
              <a:latin typeface="+mn-lt"/>
            </a:endParaRPr>
          </a:p>
          <a:p>
            <a:pPr marL="203195" indent="0"/>
            <a:r>
              <a:rPr lang="fr-FR" sz="1600" dirty="0">
                <a:latin typeface="+mn-lt"/>
              </a:rPr>
              <a:t>Finalement, opération de l’épaule : elle a oublié ses yeux et est très contente !</a:t>
            </a:r>
            <a:endParaRPr lang="fr-FR" sz="1867" dirty="0">
              <a:latin typeface="+mn-lt"/>
            </a:endParaRPr>
          </a:p>
        </p:txBody>
      </p:sp>
      <p:pic>
        <p:nvPicPr>
          <p:cNvPr id="2" name="Image 1" descr="Une image contenant Police, cercle, Graphique, capture d’écran&#10;&#10;Description générée automatiquement">
            <a:extLst>
              <a:ext uri="{FF2B5EF4-FFF2-40B4-BE49-F238E27FC236}">
                <a16:creationId xmlns:a16="http://schemas.microsoft.com/office/drawing/2014/main" id="{F5D82546-418E-C251-FD4A-006B349F6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450" y="5757876"/>
            <a:ext cx="1636572" cy="92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59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3CF7D1C-C749-CAE2-84A4-CDB336C76B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26" b="7826"/>
          <a:stretch/>
        </p:blipFill>
        <p:spPr>
          <a:xfrm>
            <a:off x="-3800" y="0"/>
            <a:ext cx="121958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4EEF48-0E69-65EB-8B83-3A8D3F85FC6A}"/>
              </a:ext>
            </a:extLst>
          </p:cNvPr>
          <p:cNvSpPr/>
          <p:nvPr/>
        </p:nvSpPr>
        <p:spPr>
          <a:xfrm>
            <a:off x="2294193" y="799691"/>
            <a:ext cx="7721600" cy="5034117"/>
          </a:xfrm>
          <a:prstGeom prst="rect">
            <a:avLst/>
          </a:prstGeom>
          <a:solidFill>
            <a:schemeClr val="bg1">
              <a:lumMod val="85000"/>
              <a:alpha val="8508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fr-FR" sz="1867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C62FC34-154A-21BD-E9F5-22FFCF1965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0499" y="793557"/>
            <a:ext cx="6527200" cy="860793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Causes de son insatisfaction :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25BF0DF-3ECB-1CF6-F12C-B6C2D41E9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1385" y="1547237"/>
            <a:ext cx="7227217" cy="4210639"/>
          </a:xfrm>
        </p:spPr>
        <p:txBody>
          <a:bodyPr/>
          <a:lstStyle/>
          <a:p>
            <a:pPr marL="431789" indent="-228594">
              <a:buFont typeface="Arial" panose="020B0604020202020204" pitchFamily="34" charset="0"/>
              <a:buChar char="•"/>
            </a:pPr>
            <a:r>
              <a:rPr lang="fr-FR" sz="1400" b="1" dirty="0">
                <a:latin typeface="+mn-lt"/>
              </a:rPr>
              <a:t>Exigence visuelle parfaite : magistrate (son mari m’avait prévenu que ce serait compliqué</a:t>
            </a:r>
          </a:p>
          <a:p>
            <a:pPr marL="203195" indent="0"/>
            <a:endParaRPr lang="fr-FR" sz="1400" b="1" dirty="0">
              <a:latin typeface="+mn-lt"/>
            </a:endParaRPr>
          </a:p>
          <a:p>
            <a:pPr marL="431789" indent="-228594">
              <a:buFont typeface="Arial" panose="020B0604020202020204" pitchFamily="34" charset="0"/>
              <a:buChar char="•"/>
            </a:pPr>
            <a:r>
              <a:rPr lang="fr-FR" sz="1400" b="1" dirty="0">
                <a:latin typeface="+mn-lt"/>
              </a:rPr>
              <a:t>Peut-être cible à -0.25 mal tolérée chez un hypermétrope</a:t>
            </a:r>
          </a:p>
          <a:p>
            <a:pPr marL="203195" indent="0"/>
            <a:endParaRPr lang="fr-FR" sz="1400" b="1" dirty="0">
              <a:latin typeface="+mn-lt"/>
            </a:endParaRPr>
          </a:p>
          <a:p>
            <a:pPr marL="431789" indent="-228594">
              <a:buFont typeface="Arial" panose="020B0604020202020204" pitchFamily="34" charset="0"/>
              <a:buChar char="•"/>
            </a:pPr>
            <a:r>
              <a:rPr lang="fr-FR" sz="1400" b="1" dirty="0">
                <a:latin typeface="+mn-lt"/>
              </a:rPr>
              <a:t>Sécheresse oculaire expliquée avant l’opération mais majorée après l’OP mais sans KPS</a:t>
            </a:r>
          </a:p>
          <a:p>
            <a:pPr marL="431789" indent="-228594">
              <a:buFont typeface="Arial" panose="020B0604020202020204" pitchFamily="34" charset="0"/>
              <a:buChar char="•"/>
            </a:pPr>
            <a:endParaRPr lang="fr-FR" sz="1400" b="1" dirty="0">
              <a:latin typeface="+mn-lt"/>
            </a:endParaRPr>
          </a:p>
          <a:p>
            <a:pPr marL="431789" indent="-228594">
              <a:buFont typeface="Arial" panose="020B0604020202020204" pitchFamily="34" charset="0"/>
              <a:buChar char="•"/>
            </a:pPr>
            <a:r>
              <a:rPr lang="fr-FR" sz="1400" b="1" dirty="0">
                <a:latin typeface="+mn-lt"/>
              </a:rPr>
              <a:t>Pas de pathologie associée pouvant expliquée la gêne : cornée symétrique, endothélium OK , capsule claire, pas de corps flottants, rétine </a:t>
            </a:r>
            <a:r>
              <a:rPr lang="fr-FR" sz="1400" b="1" dirty="0" err="1">
                <a:latin typeface="+mn-lt"/>
              </a:rPr>
              <a:t>sp</a:t>
            </a:r>
            <a:r>
              <a:rPr lang="fr-FR" sz="1400" b="1" dirty="0">
                <a:latin typeface="+mn-lt"/>
              </a:rPr>
              <a:t> (pas d’OMC)</a:t>
            </a:r>
          </a:p>
          <a:p>
            <a:pPr marL="431789" indent="-228594">
              <a:buFont typeface="Arial" panose="020B0604020202020204" pitchFamily="34" charset="0"/>
              <a:buChar char="•"/>
            </a:pPr>
            <a:endParaRPr lang="fr-FR" sz="1400" b="1" dirty="0">
              <a:latin typeface="+mn-lt"/>
            </a:endParaRPr>
          </a:p>
          <a:p>
            <a:pPr marL="431789" indent="-228594">
              <a:buFont typeface="Arial" panose="020B0604020202020204" pitchFamily="34" charset="0"/>
              <a:buChar char="•"/>
            </a:pPr>
            <a:r>
              <a:rPr lang="fr-FR" sz="1400" b="1" dirty="0">
                <a:latin typeface="+mn-lt"/>
              </a:rPr>
              <a:t>OG avec AV conservée : patiente prévenue que AV OD en VL en postop serait moins bonne que OG en raison de la répartition de la lumière entre les différents foyers </a:t>
            </a:r>
          </a:p>
          <a:p>
            <a:pPr marL="431789" indent="-228594">
              <a:buFont typeface="Arial" panose="020B0604020202020204" pitchFamily="34" charset="0"/>
              <a:buChar char="•"/>
            </a:pPr>
            <a:endParaRPr lang="fr-FR" sz="1400" b="1" dirty="0">
              <a:latin typeface="+mn-lt"/>
            </a:endParaRPr>
          </a:p>
          <a:p>
            <a:pPr marL="431789" indent="-228594">
              <a:buFont typeface="Arial" panose="020B0604020202020204" pitchFamily="34" charset="0"/>
              <a:buChar char="•"/>
            </a:pPr>
            <a:r>
              <a:rPr lang="fr-FR" sz="1400" b="1" dirty="0">
                <a:latin typeface="+mn-lt"/>
              </a:rPr>
              <a:t>Ne supportait pas les lentilles progressives </a:t>
            </a:r>
          </a:p>
          <a:p>
            <a:pPr marL="431789" indent="-228594">
              <a:buFont typeface="Arial" panose="020B0604020202020204" pitchFamily="34" charset="0"/>
              <a:buChar char="•"/>
            </a:pPr>
            <a:endParaRPr lang="fr-FR" sz="1400" b="1" dirty="0">
              <a:latin typeface="+mn-lt"/>
            </a:endParaRPr>
          </a:p>
          <a:p>
            <a:pPr marL="431789" indent="-228594">
              <a:buFont typeface="Arial" panose="020B0604020202020204" pitchFamily="34" charset="0"/>
              <a:buChar char="•"/>
            </a:pPr>
            <a:r>
              <a:rPr lang="fr-FR" sz="1400" b="1" dirty="0">
                <a:latin typeface="+mn-lt"/>
              </a:rPr>
              <a:t>Ne se plaint pas de </a:t>
            </a:r>
            <a:r>
              <a:rPr lang="fr-FR" sz="1400" b="1" dirty="0" err="1">
                <a:latin typeface="+mn-lt"/>
              </a:rPr>
              <a:t>hâlots</a:t>
            </a:r>
            <a:r>
              <a:rPr lang="fr-FR" sz="1400" b="1" dirty="0">
                <a:latin typeface="+mn-lt"/>
              </a:rPr>
              <a:t> </a:t>
            </a:r>
          </a:p>
        </p:txBody>
      </p:sp>
      <p:pic>
        <p:nvPicPr>
          <p:cNvPr id="4" name="Image 3" descr="Une image contenant Police, cercle, Graphique, capture d’écran&#10;&#10;Description générée automatiquement">
            <a:extLst>
              <a:ext uri="{FF2B5EF4-FFF2-40B4-BE49-F238E27FC236}">
                <a16:creationId xmlns:a16="http://schemas.microsoft.com/office/drawing/2014/main" id="{18C2098C-0DD4-1E7B-EC58-594FC39E2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450" y="5757876"/>
            <a:ext cx="1636572" cy="92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32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F7B211-435A-C077-C38C-BE825AA00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5905" y="2903941"/>
            <a:ext cx="4060191" cy="741468"/>
          </a:xfrm>
        </p:spPr>
        <p:txBody>
          <a:bodyPr/>
          <a:lstStyle/>
          <a:p>
            <a:pPr algn="ctr"/>
            <a:r>
              <a:rPr lang="fr-FR" sz="3200" dirty="0">
                <a:solidFill>
                  <a:srgbClr val="0070C0"/>
                </a:solidFill>
              </a:rPr>
              <a:t>Qu’auriez-vous fait ?</a:t>
            </a:r>
          </a:p>
        </p:txBody>
      </p:sp>
      <p:pic>
        <p:nvPicPr>
          <p:cNvPr id="3" name="Image 2" descr="Une image contenant Police, cercle, Graphique, capture d’écran&#10;&#10;Description générée automatiquement">
            <a:extLst>
              <a:ext uri="{FF2B5EF4-FFF2-40B4-BE49-F238E27FC236}">
                <a16:creationId xmlns:a16="http://schemas.microsoft.com/office/drawing/2014/main" id="{23B2E285-A828-D625-3027-3E21AA3DA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450" y="5757876"/>
            <a:ext cx="1636572" cy="92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56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F7B211-435A-C077-C38C-BE825AA00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5905" y="1582340"/>
            <a:ext cx="4060191" cy="794301"/>
          </a:xfrm>
        </p:spPr>
        <p:txBody>
          <a:bodyPr/>
          <a:lstStyle/>
          <a:p>
            <a:pPr algn="ctr"/>
            <a:r>
              <a:rPr lang="fr-FR" sz="3200" dirty="0">
                <a:solidFill>
                  <a:srgbClr val="0070C0"/>
                </a:solidFill>
              </a:rPr>
              <a:t>Ce que j’ai fait :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958AB04-D218-10E5-AB84-0D2606B4F95F}"/>
              </a:ext>
            </a:extLst>
          </p:cNvPr>
          <p:cNvSpPr txBox="1"/>
          <p:nvPr/>
        </p:nvSpPr>
        <p:spPr>
          <a:xfrm>
            <a:off x="1170150" y="2756196"/>
            <a:ext cx="9851697" cy="2103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fr-FR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Rien</a:t>
            </a:r>
          </a:p>
          <a:p>
            <a:pPr defTabSz="1219170">
              <a:buClr>
                <a:srgbClr val="000000"/>
              </a:buClr>
            </a:pPr>
            <a:endParaRPr lang="fr-FR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fr-FR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J’ai attendu la neuro-adaptation, et  la régression de la sécheresse induite par la chirurgie</a:t>
            </a:r>
          </a:p>
          <a:p>
            <a:pPr defTabSz="1219170">
              <a:buClr>
                <a:srgbClr val="000000"/>
              </a:buClr>
            </a:pPr>
            <a:endParaRPr lang="fr-FR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fr-FR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Et j’ai bénéficié d’un peu de chance : aidée par une chirurgie de l’épaule qui a monopolisé son attention</a:t>
            </a:r>
          </a:p>
        </p:txBody>
      </p:sp>
      <p:pic>
        <p:nvPicPr>
          <p:cNvPr id="3" name="Image 2" descr="Une image contenant Police, cercle, Graphique, capture d’écran&#10;&#10;Description générée automatiquement">
            <a:extLst>
              <a:ext uri="{FF2B5EF4-FFF2-40B4-BE49-F238E27FC236}">
                <a16:creationId xmlns:a16="http://schemas.microsoft.com/office/drawing/2014/main" id="{7EFC1D9E-D577-6811-C648-EF9400D7E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450" y="5757876"/>
            <a:ext cx="1636572" cy="92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08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F7B211-435A-C077-C38C-BE825AA00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9694" y="1535879"/>
            <a:ext cx="6612607" cy="794301"/>
          </a:xfrm>
        </p:spPr>
        <p:txBody>
          <a:bodyPr/>
          <a:lstStyle/>
          <a:p>
            <a:pPr algn="ctr"/>
            <a:r>
              <a:rPr lang="fr-FR" sz="3200" dirty="0">
                <a:solidFill>
                  <a:srgbClr val="0070C0"/>
                </a:solidFill>
              </a:rPr>
              <a:t>Conclusion : question ouverte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958AB04-D218-10E5-AB84-0D2606B4F95F}"/>
              </a:ext>
            </a:extLst>
          </p:cNvPr>
          <p:cNvSpPr txBox="1"/>
          <p:nvPr/>
        </p:nvSpPr>
        <p:spPr>
          <a:xfrm>
            <a:off x="1170150" y="3120697"/>
            <a:ext cx="9851697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fr-FR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Que feriez-vous pour le 2</a:t>
            </a:r>
            <a:r>
              <a:rPr lang="fr-FR" sz="1867" kern="0" baseline="300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ème</a:t>
            </a:r>
            <a:r>
              <a:rPr lang="fr-FR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œil ? </a:t>
            </a:r>
          </a:p>
        </p:txBody>
      </p:sp>
      <p:pic>
        <p:nvPicPr>
          <p:cNvPr id="3" name="Image 2" descr="Une image contenant Police, cercle, Graphique, capture d’écran&#10;&#10;Description générée automatiquement">
            <a:extLst>
              <a:ext uri="{FF2B5EF4-FFF2-40B4-BE49-F238E27FC236}">
                <a16:creationId xmlns:a16="http://schemas.microsoft.com/office/drawing/2014/main" id="{7EFC1D9E-D577-6811-C648-EF9400D7E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450" y="5757876"/>
            <a:ext cx="1636572" cy="92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886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278C47-3363-D947-D68E-8998E238C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8768"/>
            <a:ext cx="10515600" cy="1325563"/>
          </a:xfrm>
        </p:spPr>
        <p:txBody>
          <a:bodyPr/>
          <a:lstStyle/>
          <a:p>
            <a:r>
              <a:rPr lang="fr-FR" dirty="0"/>
              <a:t>Patient n°1 : homme de 49 ans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6A4E0C2-E47C-8F6E-11A2-120B2C900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MCU Fac de Sciences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Intolérant en </a:t>
            </a:r>
            <a:r>
              <a:rPr lang="fr-FR" dirty="0" err="1"/>
              <a:t>monovision</a:t>
            </a:r>
            <a:r>
              <a:rPr lang="fr-FR" dirty="0"/>
              <a:t> LSH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Connaît sa CI au laser, cherche d’autres options</a:t>
            </a:r>
          </a:p>
          <a:p>
            <a:pPr lvl="1"/>
            <a:r>
              <a:rPr lang="fr-FR" dirty="0"/>
              <a:t>OD : -13 (-0,75) 120°</a:t>
            </a:r>
          </a:p>
          <a:p>
            <a:pPr lvl="1"/>
            <a:r>
              <a:rPr lang="fr-FR" dirty="0"/>
              <a:t>OG : -13,5 (-1) 60°</a:t>
            </a:r>
          </a:p>
        </p:txBody>
      </p:sp>
      <p:pic>
        <p:nvPicPr>
          <p:cNvPr id="1026" name="Picture 2" descr="CAT STYLE VERY RARE HIGH MYOPIA MYOPIC VISION AID MYODISC GLASSES -20D |  centenariocat.upeu.edu.pe">
            <a:extLst>
              <a:ext uri="{FF2B5EF4-FFF2-40B4-BE49-F238E27FC236}">
                <a16:creationId xmlns:a16="http://schemas.microsoft.com/office/drawing/2014/main" id="{72D8E581-1DDF-8989-B2DC-47A8B4354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443" y="1634331"/>
            <a:ext cx="3419687" cy="27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3906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278C47-3363-D947-D68E-8998E238C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373062"/>
            <a:ext cx="10515600" cy="1325563"/>
          </a:xfrm>
        </p:spPr>
        <p:txBody>
          <a:bodyPr/>
          <a:lstStyle/>
          <a:p>
            <a:r>
              <a:rPr lang="fr-FR" dirty="0"/>
              <a:t>Topo OD</a:t>
            </a:r>
          </a:p>
        </p:txBody>
      </p:sp>
      <p:pic>
        <p:nvPicPr>
          <p:cNvPr id="5" name="Espace réservé du contenu 4" descr="Une image contenant texte, diagramme, carte, capture d’écran&#10;&#10;Description générée automatiquement">
            <a:extLst>
              <a:ext uri="{FF2B5EF4-FFF2-40B4-BE49-F238E27FC236}">
                <a16:creationId xmlns:a16="http://schemas.microsoft.com/office/drawing/2014/main" id="{BDA3AAF6-D786-A1E0-AE08-CF3E0F17BD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3548" y="1440027"/>
            <a:ext cx="5647301" cy="5052848"/>
          </a:xfrm>
        </p:spPr>
      </p:pic>
      <p:pic>
        <p:nvPicPr>
          <p:cNvPr id="7" name="Image 6" descr="Une image contenant texte, capture d’écran, reçu, document&#10;&#10;Description générée automatiquement">
            <a:extLst>
              <a:ext uri="{FF2B5EF4-FFF2-40B4-BE49-F238E27FC236}">
                <a16:creationId xmlns:a16="http://schemas.microsoft.com/office/drawing/2014/main" id="{C305D18C-017E-BD9C-522F-BA872BBD6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239" y="0"/>
            <a:ext cx="4237486" cy="68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751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278C47-3363-D947-D68E-8998E238C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373062"/>
            <a:ext cx="10515600" cy="1325563"/>
          </a:xfrm>
        </p:spPr>
        <p:txBody>
          <a:bodyPr/>
          <a:lstStyle/>
          <a:p>
            <a:r>
              <a:rPr lang="fr-FR" dirty="0"/>
              <a:t>Topo OG</a:t>
            </a:r>
          </a:p>
        </p:txBody>
      </p:sp>
      <p:pic>
        <p:nvPicPr>
          <p:cNvPr id="4" name="Image 3" descr="Une image contenant texte, diagramme&#10;&#10;Description générée automatiquement">
            <a:extLst>
              <a:ext uri="{FF2B5EF4-FFF2-40B4-BE49-F238E27FC236}">
                <a16:creationId xmlns:a16="http://schemas.microsoft.com/office/drawing/2014/main" id="{BBF525E2-49A2-E538-81F9-130EB44DC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1501404"/>
            <a:ext cx="5351218" cy="4991472"/>
          </a:xfrm>
          <a:prstGeom prst="rect">
            <a:avLst/>
          </a:prstGeom>
        </p:spPr>
      </p:pic>
      <p:pic>
        <p:nvPicPr>
          <p:cNvPr id="10" name="Image 9" descr="Une image contenant texte, capture d’écran, document, Police&#10;&#10;Description générée automatiquement">
            <a:extLst>
              <a:ext uri="{FF2B5EF4-FFF2-40B4-BE49-F238E27FC236}">
                <a16:creationId xmlns:a16="http://schemas.microsoft.com/office/drawing/2014/main" id="{5D9A6E55-468E-5EFC-E9A1-1512D5DAA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3034" y="0"/>
            <a:ext cx="42436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330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278C47-3363-D947-D68E-8998E238C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373062"/>
            <a:ext cx="10515600" cy="1325563"/>
          </a:xfrm>
        </p:spPr>
        <p:txBody>
          <a:bodyPr/>
          <a:lstStyle/>
          <a:p>
            <a:r>
              <a:rPr lang="fr-FR" dirty="0" err="1"/>
              <a:t>Aberro</a:t>
            </a:r>
            <a:r>
              <a:rPr lang="fr-FR" dirty="0"/>
              <a:t> OD</a:t>
            </a:r>
          </a:p>
        </p:txBody>
      </p:sp>
      <p:pic>
        <p:nvPicPr>
          <p:cNvPr id="6" name="Espace réservé du contenu 5" descr="Une image contenant texte, menu, Police, capture d’écran&#10;&#10;Description générée automatiquement">
            <a:extLst>
              <a:ext uri="{FF2B5EF4-FFF2-40B4-BE49-F238E27FC236}">
                <a16:creationId xmlns:a16="http://schemas.microsoft.com/office/drawing/2014/main" id="{80CB7961-C43C-E926-1791-A564A03207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275" y="1234213"/>
            <a:ext cx="5229225" cy="4054544"/>
          </a:xfrm>
        </p:spPr>
      </p:pic>
      <p:pic>
        <p:nvPicPr>
          <p:cNvPr id="9" name="Image 8" descr="Une image contenant ligne, diagramme, Tracé, reçu&#10;&#10;Description générée automatiquement">
            <a:extLst>
              <a:ext uri="{FF2B5EF4-FFF2-40B4-BE49-F238E27FC236}">
                <a16:creationId xmlns:a16="http://schemas.microsoft.com/office/drawing/2014/main" id="{BAF6A87A-0DBA-5C68-CC35-38C27727C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3788770"/>
            <a:ext cx="7772400" cy="367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22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647" y="0"/>
            <a:ext cx="3313235" cy="166339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898691" y="1496772"/>
            <a:ext cx="827156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SOCIETE DE L’ASSOCIATION FRANCAISE DES IMPLANT ET DE LA CHIRURGIE REFRACTIVE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898691" y="832090"/>
            <a:ext cx="1469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www.safir.org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CEA5F0E-0F98-1682-09D8-A4FCBDC48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4313" y="1958748"/>
            <a:ext cx="7843374" cy="482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1528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278C47-3363-D947-D68E-8998E238C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373062"/>
            <a:ext cx="10515600" cy="1325563"/>
          </a:xfrm>
        </p:spPr>
        <p:txBody>
          <a:bodyPr/>
          <a:lstStyle/>
          <a:p>
            <a:r>
              <a:rPr lang="fr-FR"/>
              <a:t>Aberro OG</a:t>
            </a:r>
            <a:endParaRPr lang="fr-FR" dirty="0"/>
          </a:p>
        </p:txBody>
      </p:sp>
      <p:pic>
        <p:nvPicPr>
          <p:cNvPr id="7" name="Espace réservé du contenu 6" descr="Une image contenant texte, capture d’écran, Police, menu&#10;&#10;Description générée automatiquement">
            <a:extLst>
              <a:ext uri="{FF2B5EF4-FFF2-40B4-BE49-F238E27FC236}">
                <a16:creationId xmlns:a16="http://schemas.microsoft.com/office/drawing/2014/main" id="{A6DF5FEB-D36E-FE5B-1BC6-686D545784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275" y="1384300"/>
            <a:ext cx="4991100" cy="3695700"/>
          </a:xfrm>
        </p:spPr>
      </p:pic>
      <p:pic>
        <p:nvPicPr>
          <p:cNvPr id="10" name="Image 9" descr="Une image contenant diagramme, ligne, Tracé, reçu&#10;&#10;Description générée automatiquement">
            <a:extLst>
              <a:ext uri="{FF2B5EF4-FFF2-40B4-BE49-F238E27FC236}">
                <a16:creationId xmlns:a16="http://schemas.microsoft.com/office/drawing/2014/main" id="{411E52B3-9369-1BCC-8575-86C4D04F0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325" y="3712487"/>
            <a:ext cx="7772400" cy="314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3939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8EEED7-AB7A-5410-C986-44B530667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OCT mac : DPV non réalisé</a:t>
            </a:r>
          </a:p>
        </p:txBody>
      </p:sp>
      <p:pic>
        <p:nvPicPr>
          <p:cNvPr id="5" name="Espace réservé du contenu 4" descr="Une image contenant capture d’écran, Imagerie médicale, film radiographique&#10;&#10;Description générée automatiquement">
            <a:extLst>
              <a:ext uri="{FF2B5EF4-FFF2-40B4-BE49-F238E27FC236}">
                <a16:creationId xmlns:a16="http://schemas.microsoft.com/office/drawing/2014/main" id="{3C6B1790-DECF-4C1E-4AD9-6A89C4190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33697" y="2165102"/>
            <a:ext cx="6329697" cy="3809189"/>
          </a:xfrm>
        </p:spPr>
      </p:pic>
      <p:pic>
        <p:nvPicPr>
          <p:cNvPr id="7" name="Image 6" descr="Une image contenant capture d’écran, Imagerie médicale, radiologie, film radiographique&#10;&#10;Description générée automatiquement">
            <a:extLst>
              <a:ext uri="{FF2B5EF4-FFF2-40B4-BE49-F238E27FC236}">
                <a16:creationId xmlns:a16="http://schemas.microsoft.com/office/drawing/2014/main" id="{57658B5C-0AC2-2AA2-C935-A7924BD17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008" y="2226009"/>
            <a:ext cx="6223992" cy="368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313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4">
            <a:extLst>
              <a:ext uri="{FF2B5EF4-FFF2-40B4-BE49-F238E27FC236}">
                <a16:creationId xmlns:a16="http://schemas.microsoft.com/office/drawing/2014/main" id="{66E48AFA-8884-4F68-A44F-D2C1E8609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994CAD4-5156-EEE3-3BC0-68D3B0690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998018"/>
            <a:ext cx="3981854" cy="221651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Biométrie</a:t>
            </a: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969D19A6-08CB-498C-93EC-3FFB021FC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269068">
            <a:off x="8717845" y="3339275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Espace réservé du contenu 4" descr="Une image contenant texte, reçu, capture d’écran, Police&#10;&#10;Description générée automatiquement">
            <a:extLst>
              <a:ext uri="{FF2B5EF4-FFF2-40B4-BE49-F238E27FC236}">
                <a16:creationId xmlns:a16="http://schemas.microsoft.com/office/drawing/2014/main" id="{2BDDBE52-594A-03EB-4784-A3488E054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101" y="704504"/>
            <a:ext cx="9617798" cy="2957472"/>
          </a:xfrm>
          <a:custGeom>
            <a:avLst/>
            <a:gdLst/>
            <a:ahLst/>
            <a:cxnLst/>
            <a:rect l="l" t="t" r="r" b="b"/>
            <a:pathLst>
              <a:path w="10580201" h="2957472">
                <a:moveTo>
                  <a:pt x="88961" y="0"/>
                </a:moveTo>
                <a:lnTo>
                  <a:pt x="10491240" y="0"/>
                </a:lnTo>
                <a:cubicBezTo>
                  <a:pt x="10540372" y="0"/>
                  <a:pt x="10580201" y="39829"/>
                  <a:pt x="10580201" y="88961"/>
                </a:cubicBezTo>
                <a:lnTo>
                  <a:pt x="10580201" y="2868511"/>
                </a:lnTo>
                <a:cubicBezTo>
                  <a:pt x="10580201" y="2917643"/>
                  <a:pt x="10540372" y="2957472"/>
                  <a:pt x="10491240" y="2957472"/>
                </a:cubicBezTo>
                <a:lnTo>
                  <a:pt x="88961" y="2957472"/>
                </a:lnTo>
                <a:cubicBezTo>
                  <a:pt x="39829" y="2957472"/>
                  <a:pt x="0" y="2917643"/>
                  <a:pt x="0" y="2868511"/>
                </a:cubicBezTo>
                <a:lnTo>
                  <a:pt x="0" y="88961"/>
                </a:lnTo>
                <a:cubicBezTo>
                  <a:pt x="0" y="39829"/>
                  <a:pt x="39829" y="0"/>
                  <a:pt x="88961" y="0"/>
                </a:cubicBezTo>
                <a:close/>
              </a:path>
            </a:pathLst>
          </a:custGeom>
        </p:spPr>
      </p:pic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A0D4E530-92C4-03AB-AB2E-1F674CF49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835" y="3998019"/>
            <a:ext cx="6382966" cy="2216512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887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1F83645-B0D9-3793-D98F-FF30662C7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 lui proposer ?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F7F4E9F8-1B96-3021-9E19-07B82C2A13D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01363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65A8CC-F3AA-72DD-982E-E89F1F08F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Xie cristallin clair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B12793-105B-3431-9C69-73555FC97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Quels implants ?</a:t>
            </a:r>
          </a:p>
          <a:p>
            <a:endParaRPr lang="fr-FR" dirty="0"/>
          </a:p>
          <a:p>
            <a:pPr lvl="1"/>
            <a:r>
              <a:rPr lang="fr-FR" dirty="0"/>
              <a:t>Trifocal « classique »</a:t>
            </a:r>
          </a:p>
          <a:p>
            <a:pPr lvl="1"/>
            <a:endParaRPr lang="fr-FR" dirty="0"/>
          </a:p>
          <a:p>
            <a:pPr lvl="1"/>
            <a:r>
              <a:rPr lang="fr-FR" dirty="0" err="1"/>
              <a:t>EDOFs</a:t>
            </a:r>
            <a:endParaRPr lang="fr-FR" dirty="0"/>
          </a:p>
          <a:p>
            <a:pPr lvl="1"/>
            <a:endParaRPr lang="fr-FR" dirty="0"/>
          </a:p>
          <a:p>
            <a:pPr lvl="1"/>
            <a:r>
              <a:rPr lang="fr-FR" dirty="0"/>
              <a:t>Bifocal forte addition 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Mix &amp; match avec des bifocaux</a:t>
            </a:r>
          </a:p>
        </p:txBody>
      </p:sp>
      <p:pic>
        <p:nvPicPr>
          <p:cNvPr id="5" name="Image 4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4727DC02-89B0-7686-0BC7-21E789E47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2196302"/>
            <a:ext cx="7772400" cy="193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912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65A8CC-F3AA-72DD-982E-E89F1F08F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Xie cristallin clair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B12793-105B-3431-9C69-73555FC97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err="1"/>
              <a:t>Synergy</a:t>
            </a:r>
            <a:r>
              <a:rPr lang="fr-FR" dirty="0"/>
              <a:t> torique DFW100 +8.5 D OG 143° </a:t>
            </a:r>
          </a:p>
          <a:p>
            <a:r>
              <a:rPr lang="fr-FR" dirty="0" err="1"/>
              <a:t>Synergy</a:t>
            </a:r>
            <a:r>
              <a:rPr lang="fr-FR" dirty="0"/>
              <a:t> torique DFW100 +10 D OD 37° </a:t>
            </a:r>
          </a:p>
          <a:p>
            <a:pPr lvl="1"/>
            <a:r>
              <a:rPr lang="fr-FR" dirty="0"/>
              <a:t>temporal ODG sous AL </a:t>
            </a:r>
            <a:r>
              <a:rPr lang="fr-FR" dirty="0" err="1"/>
              <a:t>Mydrane</a:t>
            </a:r>
            <a:r>
              <a:rPr lang="fr-FR" dirty="0"/>
              <a:t> en </a:t>
            </a:r>
            <a:r>
              <a:rPr lang="fr-FR" dirty="0" err="1"/>
              <a:t>ambu</a:t>
            </a:r>
            <a:endParaRPr lang="fr-FR" dirty="0"/>
          </a:p>
          <a:p>
            <a:pPr lvl="1"/>
            <a:endParaRPr lang="fr-FR" dirty="0"/>
          </a:p>
          <a:p>
            <a:r>
              <a:rPr lang="fr-FR" dirty="0"/>
              <a:t>Technique spécifique pour le myope fort	</a:t>
            </a:r>
          </a:p>
          <a:p>
            <a:endParaRPr lang="fr-FR" dirty="0"/>
          </a:p>
          <a:p>
            <a:pPr lvl="1"/>
            <a:r>
              <a:rPr lang="fr-FR" dirty="0"/>
              <a:t>On ne laisse jamais la CA s’effondrer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Visqueux cohésif par la contre-incision à chaque sortie d’instrument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Fluidique adaptée avec PIO et aspiration plus basses</a:t>
            </a:r>
          </a:p>
        </p:txBody>
      </p:sp>
      <p:pic>
        <p:nvPicPr>
          <p:cNvPr id="2050" name="Picture 2" descr="Johnson &amp; Johnson Vision Brings TECNIS Synergy And TECNIS Synergy Toric II  PC-IOLS To North America For Cataract Patients">
            <a:extLst>
              <a:ext uri="{FF2B5EF4-FFF2-40B4-BE49-F238E27FC236}">
                <a16:creationId xmlns:a16="http://schemas.microsoft.com/office/drawing/2014/main" id="{D0BD4FDF-835E-40F6-DD47-91DC685EC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737" y="1267125"/>
            <a:ext cx="3756025" cy="29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4388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65A8CC-F3AA-72DD-982E-E89F1F08F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Xie cristallin clair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B12793-105B-3431-9C69-73555FC97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Synergy</a:t>
            </a:r>
            <a:r>
              <a:rPr lang="fr-FR" dirty="0"/>
              <a:t> torique DFW100 +8.5 D OG 143° </a:t>
            </a:r>
          </a:p>
          <a:p>
            <a:r>
              <a:rPr lang="fr-FR" dirty="0" err="1"/>
              <a:t>Synergy</a:t>
            </a:r>
            <a:r>
              <a:rPr lang="fr-FR" dirty="0"/>
              <a:t> torique DFW100 +10 D OD 37° </a:t>
            </a:r>
          </a:p>
          <a:p>
            <a:pPr lvl="1"/>
            <a:r>
              <a:rPr lang="fr-FR" dirty="0"/>
              <a:t>temporal ODG sous AL </a:t>
            </a:r>
            <a:r>
              <a:rPr lang="fr-FR" dirty="0" err="1"/>
              <a:t>Mydrane</a:t>
            </a:r>
            <a:r>
              <a:rPr lang="fr-FR" dirty="0"/>
              <a:t> en </a:t>
            </a:r>
            <a:r>
              <a:rPr lang="fr-FR" dirty="0" err="1"/>
              <a:t>ambu</a:t>
            </a:r>
            <a:endParaRPr lang="fr-FR" dirty="0"/>
          </a:p>
          <a:p>
            <a:pPr lvl="1"/>
            <a:endParaRPr lang="fr-FR" dirty="0"/>
          </a:p>
        </p:txBody>
      </p:sp>
      <p:pic>
        <p:nvPicPr>
          <p:cNvPr id="2050" name="Picture 2" descr="Johnson &amp; Johnson Vision Brings TECNIS Synergy And TECNIS Synergy Toric II  PC-IOLS To North America For Cataract Patients">
            <a:extLst>
              <a:ext uri="{FF2B5EF4-FFF2-40B4-BE49-F238E27FC236}">
                <a16:creationId xmlns:a16="http://schemas.microsoft.com/office/drawing/2014/main" id="{D0BD4FDF-835E-40F6-DD47-91DC685EC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737" y="1267125"/>
            <a:ext cx="3756025" cy="29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 descr="Une image contenant ligne, diagramme, Tracé, pente&#10;&#10;Description générée automatiquement">
            <a:extLst>
              <a:ext uri="{FF2B5EF4-FFF2-40B4-BE49-F238E27FC236}">
                <a16:creationId xmlns:a16="http://schemas.microsoft.com/office/drawing/2014/main" id="{AD35FFD6-28D8-E0CF-5F10-35ECD08A2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3392978"/>
            <a:ext cx="7772400" cy="291892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2070778-75CA-3438-7418-8BA5E81287A7}"/>
              </a:ext>
            </a:extLst>
          </p:cNvPr>
          <p:cNvSpPr txBox="1"/>
          <p:nvPr/>
        </p:nvSpPr>
        <p:spPr>
          <a:xfrm>
            <a:off x="838200" y="6176963"/>
            <a:ext cx="91598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Miret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J.J., Camps, V.J., García, C. </a:t>
            </a:r>
            <a:r>
              <a:rPr kumimoji="0" lang="fr-FR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al.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Analysis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comparison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monofocal,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extended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depth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focus and trifocal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intraocular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lens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profiles. </a:t>
            </a:r>
            <a:r>
              <a:rPr kumimoji="0" lang="fr-FR" sz="10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</a:t>
            </a:r>
            <a:r>
              <a:rPr kumimoji="0" lang="fr-FR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Rep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8654 (2022).</a:t>
            </a:r>
          </a:p>
        </p:txBody>
      </p:sp>
    </p:spTree>
    <p:extLst>
      <p:ext uri="{BB962C8B-B14F-4D97-AF65-F5344CB8AC3E}">
        <p14:creationId xmlns:p14="http://schemas.microsoft.com/office/powerpoint/2010/main" val="22292936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apture d’écran, texte, ligne&#10;&#10;Description générée automatiquement">
            <a:extLst>
              <a:ext uri="{FF2B5EF4-FFF2-40B4-BE49-F238E27FC236}">
                <a16:creationId xmlns:a16="http://schemas.microsoft.com/office/drawing/2014/main" id="{4A1D1447-B547-23EB-0048-11983C5578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612771"/>
            <a:ext cx="12209707" cy="1632458"/>
          </a:xfrm>
        </p:spPr>
      </p:pic>
    </p:spTree>
    <p:extLst>
      <p:ext uri="{BB962C8B-B14F-4D97-AF65-F5344CB8AC3E}">
        <p14:creationId xmlns:p14="http://schemas.microsoft.com/office/powerpoint/2010/main" val="23504141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51384" y="482329"/>
            <a:ext cx="10945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Deuxième cas</a:t>
            </a:r>
          </a:p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Gestion des insatisfaits</a:t>
            </a:r>
            <a:endParaRPr kumimoji="0" lang="fr-FR" sz="2800" b="0" i="1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57300" marR="0" lvl="2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919536" y="2459504"/>
            <a:ext cx="93610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Patiente de 47 ans, documentaliste, en arrêt de travail, 4</a:t>
            </a:r>
            <a:r>
              <a:rPr kumimoji="0" lang="fr-FR" sz="2400" b="0" i="0" u="none" strike="noStrike" kern="1200" cap="none" spc="0" normalizeH="0" baseline="3000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ème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avis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PRELEX ODG il y a 1 an (myopie -6D) : diffractif trifocal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« vision floue », photophobie, ne peut plus travailler sur écran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7f P3f – 9f P2f SC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 P2f avec 0 (-0,5D@10)- 10 P2f avec +0,25 (-0,75@15)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81A3C89-F1FD-4E1B-4C48-4F01E3DEE7A5}"/>
              </a:ext>
            </a:extLst>
          </p:cNvPr>
          <p:cNvSpPr txBox="1"/>
          <p:nvPr/>
        </p:nvSpPr>
        <p:spPr>
          <a:xfrm>
            <a:off x="1935312" y="4509120"/>
            <a:ext cx="93610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 refusé un « ajustement par laser » proposé par son chirurgien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 dépression, souhaite une explantation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258771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texte, Caractère coloré, capture d’écran, diagramme&#10;&#10;Description générée automatiquement">
            <a:extLst>
              <a:ext uri="{FF2B5EF4-FFF2-40B4-BE49-F238E27FC236}">
                <a16:creationId xmlns:a16="http://schemas.microsoft.com/office/drawing/2014/main" id="{736AC0BE-F2AE-F613-62A2-1C3E4251DF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1" t="8115" r="5698" b="46344"/>
          <a:stretch/>
        </p:blipFill>
        <p:spPr>
          <a:xfrm>
            <a:off x="767408" y="1484784"/>
            <a:ext cx="10472523" cy="489654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6EE761E-B299-AE77-16D6-043856DEBBEA}"/>
              </a:ext>
            </a:extLst>
          </p:cNvPr>
          <p:cNvSpPr txBox="1"/>
          <p:nvPr/>
        </p:nvSpPr>
        <p:spPr>
          <a:xfrm>
            <a:off x="911424" y="389855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OCT mac et RNFL RAS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Pentacam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53220859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C2825F63-9446-8802-98A3-9E3F976CF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7591" y="6148551"/>
            <a:ext cx="1324409" cy="664915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C6F60A57-3B93-FAEF-1E77-743EED8EE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1550"/>
            <a:ext cx="10515600" cy="743716"/>
          </a:xfrm>
        </p:spPr>
        <p:txBody>
          <a:bodyPr anchor="t">
            <a:normAutofit/>
          </a:bodyPr>
          <a:lstStyle/>
          <a:p>
            <a:pPr algn="ctr"/>
            <a:r>
              <a:rPr lang="en-US" b="1" dirty="0"/>
              <a:t>Winter SAFIR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F4D4E7F-972E-D49B-3B6A-8B1514C70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903" y="1048597"/>
            <a:ext cx="8010830" cy="476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313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51384" y="473451"/>
            <a:ext cx="10945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Deuxième cas</a:t>
            </a:r>
          </a:p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Quel bilan, quels examens ?</a:t>
            </a:r>
            <a:endParaRPr kumimoji="0" lang="fr-FR" sz="2800" b="0" i="1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57300" marR="0" lvl="2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9CE0659-6CB8-FAA0-F399-36762E26E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4306172"/>
            <a:ext cx="3384376" cy="232225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3DC02F5-8637-C89B-DA4A-DFA4364B01B1}"/>
              </a:ext>
            </a:extLst>
          </p:cNvPr>
          <p:cNvSpPr txBox="1"/>
          <p:nvPr/>
        </p:nvSpPr>
        <p:spPr>
          <a:xfrm>
            <a:off x="5879976" y="2492896"/>
            <a:ext cx="53285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BUT 3 secondes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Quelques pts KPS en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inf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(OX &lt; 1)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Blépharite ++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PIO : RAS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FO : RAS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OCT mac + RNFL : RAS</a:t>
            </a:r>
          </a:p>
        </p:txBody>
      </p:sp>
      <p:pic>
        <p:nvPicPr>
          <p:cNvPr id="3" name="Perno_Nadine_Right_2014_11_17-11_54_29.mkv">
            <a:hlinkClick r:id="" action="ppaction://media"/>
            <a:extLst>
              <a:ext uri="{FF2B5EF4-FFF2-40B4-BE49-F238E27FC236}">
                <a16:creationId xmlns:a16="http://schemas.microsoft.com/office/drawing/2014/main" id="{17C876B3-7C61-8F22-5780-045B0FC153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5440" y="1756107"/>
            <a:ext cx="3384376" cy="254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258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93099E8-56CE-2412-C956-BA7F00D7A6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902"/>
          <a:stretch/>
        </p:blipFill>
        <p:spPr>
          <a:xfrm>
            <a:off x="1847528" y="3554129"/>
            <a:ext cx="9010650" cy="29275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Image 10" descr="Une image contenant texte, Caractère coloré, capture d’écran, diagramme&#10;&#10;Description générée automatiquement">
            <a:extLst>
              <a:ext uri="{FF2B5EF4-FFF2-40B4-BE49-F238E27FC236}">
                <a16:creationId xmlns:a16="http://schemas.microsoft.com/office/drawing/2014/main" id="{736AC0BE-F2AE-F613-62A2-1C3E4251DF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1" t="8115" r="5698" b="46344"/>
          <a:stretch/>
        </p:blipFill>
        <p:spPr>
          <a:xfrm>
            <a:off x="494806" y="139067"/>
            <a:ext cx="6768752" cy="316480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68F0290-9A5F-4D04-79E9-F9EE0DB119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948"/>
          <a:stretch/>
        </p:blipFill>
        <p:spPr>
          <a:xfrm>
            <a:off x="7752184" y="260647"/>
            <a:ext cx="3672408" cy="30297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614709A-C998-A1BD-4E8E-D00B637C384A}"/>
              </a:ext>
            </a:extLst>
          </p:cNvPr>
          <p:cNvSpPr txBox="1"/>
          <p:nvPr/>
        </p:nvSpPr>
        <p:spPr>
          <a:xfrm>
            <a:off x="10729349" y="2459504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21429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51384" y="485550"/>
            <a:ext cx="10945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Deuxième cas</a:t>
            </a:r>
          </a:p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Prise en charge &amp; résultat</a:t>
            </a:r>
            <a:endParaRPr kumimoji="0" lang="fr-FR" sz="2800" b="0" i="1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57300" marR="0" lvl="2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4AF6FF6-AED6-B138-3DAA-B47B022856E0}"/>
              </a:ext>
            </a:extLst>
          </p:cNvPr>
          <p:cNvSpPr txBox="1"/>
          <p:nvPr/>
        </p:nvSpPr>
        <p:spPr>
          <a:xfrm>
            <a:off x="-198698" y="2353809"/>
            <a:ext cx="432048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Dexaméthasone 2 mois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Doxycycline 21 jours</a:t>
            </a:r>
          </a:p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Soins de paupières 3 mois</a:t>
            </a:r>
          </a:p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Substituts lacrymaux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0328F91-2C06-564B-3A5C-F62C54467D2C}"/>
              </a:ext>
            </a:extLst>
          </p:cNvPr>
          <p:cNvSpPr txBox="1"/>
          <p:nvPr/>
        </p:nvSpPr>
        <p:spPr>
          <a:xfrm>
            <a:off x="7490794" y="1421463"/>
            <a:ext cx="43204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 3 mois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 P2 SC – 9 P2 SC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Toujours gênée … mais moins gênée … et a repris son travail</a:t>
            </a:r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61454A60-89C8-41AB-9F10-8B9719C90A53}"/>
              </a:ext>
            </a:extLst>
          </p:cNvPr>
          <p:cNvSpPr/>
          <p:nvPr/>
        </p:nvSpPr>
        <p:spPr>
          <a:xfrm>
            <a:off x="5001369" y="2624123"/>
            <a:ext cx="1656184" cy="66259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32804E1-CCE3-08F0-3F9B-080ED4E9AB33}"/>
              </a:ext>
            </a:extLst>
          </p:cNvPr>
          <p:cNvGrpSpPr/>
          <p:nvPr/>
        </p:nvGrpSpPr>
        <p:grpSpPr>
          <a:xfrm>
            <a:off x="5663952" y="3753968"/>
            <a:ext cx="6447293" cy="2771376"/>
            <a:chOff x="5663952" y="3753968"/>
            <a:chExt cx="6447293" cy="2771376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C9DC7788-6FA0-C84C-9329-D457B77A8E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4398"/>
            <a:stretch/>
          </p:blipFill>
          <p:spPr>
            <a:xfrm>
              <a:off x="9048328" y="3753968"/>
              <a:ext cx="3062917" cy="2771376"/>
            </a:xfrm>
            <a:prstGeom prst="rect">
              <a:avLst/>
            </a:prstGeom>
            <a:ln>
              <a:solidFill>
                <a:schemeClr val="accent1">
                  <a:shade val="15000"/>
                </a:schemeClr>
              </a:solidFill>
            </a:ln>
          </p:spPr>
        </p:pic>
        <p:pic>
          <p:nvPicPr>
            <p:cNvPr id="14" name="Image 13" descr="Une image contenant texte, diagramme, capture d’écran, Caractère coloré&#10;&#10;Description générée automatiquement">
              <a:extLst>
                <a:ext uri="{FF2B5EF4-FFF2-40B4-BE49-F238E27FC236}">
                  <a16:creationId xmlns:a16="http://schemas.microsoft.com/office/drawing/2014/main" id="{459E26C8-0E8F-4598-93BB-C635D05BE5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03" t="11151" r="36069" b="46850"/>
            <a:stretch/>
          </p:blipFill>
          <p:spPr>
            <a:xfrm>
              <a:off x="5663952" y="3858850"/>
              <a:ext cx="3096344" cy="2527628"/>
            </a:xfrm>
            <a:prstGeom prst="rect">
              <a:avLst/>
            </a:prstGeom>
            <a:ln>
              <a:solidFill>
                <a:schemeClr val="accent1">
                  <a:shade val="1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186684131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356F8125-B0E9-162E-4913-347A59C09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1825027"/>
            <a:ext cx="7704856" cy="4124253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190E822-EF02-4ACC-B0AC-2AE8F4553971}"/>
              </a:ext>
            </a:extLst>
          </p:cNvPr>
          <p:cNvSpPr txBox="1"/>
          <p:nvPr/>
        </p:nvSpPr>
        <p:spPr>
          <a:xfrm>
            <a:off x="2388963" y="6232589"/>
            <a:ext cx="83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Gibbons et al. Clin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Ophthalmol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2016.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CB3F79F-5114-8583-0E19-464A9811DA48}"/>
              </a:ext>
            </a:extLst>
          </p:cNvPr>
          <p:cNvSpPr txBox="1"/>
          <p:nvPr/>
        </p:nvSpPr>
        <p:spPr>
          <a:xfrm>
            <a:off x="551384" y="471522"/>
            <a:ext cx="10945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Deuxième cas, discussion</a:t>
            </a:r>
          </a:p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Sécheresse et chirurgie de la presbytie</a:t>
            </a:r>
            <a:endParaRPr kumimoji="0" lang="fr-FR" sz="2800" b="0" i="1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57300" marR="0" lvl="2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00ED8E-9904-87D8-4CBB-BA31F453C70C}"/>
              </a:ext>
            </a:extLst>
          </p:cNvPr>
          <p:cNvSpPr/>
          <p:nvPr/>
        </p:nvSpPr>
        <p:spPr>
          <a:xfrm>
            <a:off x="2639616" y="2780928"/>
            <a:ext cx="741682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895702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3CF7D1C-C749-CAE2-84A4-CDB336C76B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26" b="7826"/>
          <a:stretch/>
        </p:blipFill>
        <p:spPr>
          <a:xfrm>
            <a:off x="-3800" y="0"/>
            <a:ext cx="121958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4EEF48-0E69-65EB-8B83-3A8D3F85FC6A}"/>
              </a:ext>
            </a:extLst>
          </p:cNvPr>
          <p:cNvSpPr/>
          <p:nvPr/>
        </p:nvSpPr>
        <p:spPr>
          <a:xfrm>
            <a:off x="1817596" y="799691"/>
            <a:ext cx="7721600" cy="5034117"/>
          </a:xfrm>
          <a:prstGeom prst="rect">
            <a:avLst/>
          </a:prstGeom>
          <a:solidFill>
            <a:schemeClr val="bg1">
              <a:lumMod val="85000"/>
              <a:alpha val="8508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fr-FR" sz="1867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C62FC34-154A-21BD-E9F5-22FFCF1965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0500" y="799691"/>
            <a:ext cx="6527200" cy="12616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M P. P 64 ans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25BF0DF-3ECB-1CF6-F12C-B6C2D41E9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2616" y="2410750"/>
            <a:ext cx="7000237" cy="2385961"/>
          </a:xfrm>
        </p:spPr>
        <p:txBody>
          <a:bodyPr/>
          <a:lstStyle/>
          <a:p>
            <a:pPr marL="431789" indent="-228594">
              <a:buFont typeface="Arial" panose="020B0604020202020204" pitchFamily="34" charset="0"/>
              <a:buChar char="•"/>
            </a:pPr>
            <a:r>
              <a:rPr lang="fr-FR" sz="1600" b="1" dirty="0">
                <a:latin typeface="+mn-lt"/>
              </a:rPr>
              <a:t>Motif de consultation </a:t>
            </a:r>
            <a:r>
              <a:rPr lang="fr-FR" sz="1600" dirty="0">
                <a:latin typeface="+mn-lt"/>
              </a:rPr>
              <a:t>: avis </a:t>
            </a:r>
            <a:r>
              <a:rPr lang="fr-FR" sz="1600" dirty="0" err="1">
                <a:latin typeface="+mn-lt"/>
              </a:rPr>
              <a:t>chir</a:t>
            </a:r>
            <a:r>
              <a:rPr lang="fr-FR" sz="1600" dirty="0">
                <a:latin typeface="+mn-lt"/>
              </a:rPr>
              <a:t> </a:t>
            </a:r>
            <a:r>
              <a:rPr lang="fr-FR" sz="1600" dirty="0" err="1">
                <a:latin typeface="+mn-lt"/>
              </a:rPr>
              <a:t>réfractive</a:t>
            </a:r>
            <a:r>
              <a:rPr lang="fr-FR" sz="1600" dirty="0">
                <a:latin typeface="+mn-lt"/>
              </a:rPr>
              <a:t> souhaite ne plus porter de lunettes ni de lentilles</a:t>
            </a:r>
          </a:p>
          <a:p>
            <a:pPr marL="431789" indent="-228594">
              <a:buFont typeface="Arial" panose="020B0604020202020204" pitchFamily="34" charset="0"/>
              <a:buChar char="•"/>
            </a:pPr>
            <a:endParaRPr lang="fr-FR" sz="1600" dirty="0">
              <a:latin typeface="+mn-lt"/>
            </a:endParaRPr>
          </a:p>
          <a:p>
            <a:pPr marL="431789" indent="-228594">
              <a:buFont typeface="Arial" panose="020B0604020202020204" pitchFamily="34" charset="0"/>
              <a:buChar char="•"/>
            </a:pPr>
            <a:r>
              <a:rPr lang="fr-FR" sz="1600" dirty="0">
                <a:latin typeface="+mn-lt"/>
              </a:rPr>
              <a:t>Lentilles </a:t>
            </a:r>
            <a:r>
              <a:rPr lang="fr-FR" sz="1600" dirty="0" err="1">
                <a:latin typeface="+mn-lt"/>
              </a:rPr>
              <a:t>portées</a:t>
            </a:r>
            <a:r>
              <a:rPr lang="fr-FR" sz="1600" dirty="0">
                <a:latin typeface="+mn-lt"/>
              </a:rPr>
              <a:t> : </a:t>
            </a:r>
            <a:r>
              <a:rPr lang="fr-FR" sz="1600" dirty="0" err="1">
                <a:latin typeface="+mn-lt"/>
              </a:rPr>
              <a:t>Biofinity</a:t>
            </a:r>
            <a:r>
              <a:rPr lang="fr-FR" sz="1600" dirty="0">
                <a:latin typeface="+mn-lt"/>
              </a:rPr>
              <a:t> </a:t>
            </a:r>
            <a:r>
              <a:rPr lang="fr-FR" sz="1600" dirty="0" err="1">
                <a:latin typeface="+mn-lt"/>
              </a:rPr>
              <a:t>toric</a:t>
            </a:r>
            <a:r>
              <a:rPr lang="fr-FR" sz="1600" dirty="0">
                <a:latin typeface="+mn-lt"/>
              </a:rPr>
              <a:t> multifocales</a:t>
            </a:r>
          </a:p>
          <a:p>
            <a:pPr marL="203195" indent="0"/>
            <a:endParaRPr lang="fr-FR" sz="1600" dirty="0">
              <a:latin typeface="+mn-lt"/>
            </a:endParaRPr>
          </a:p>
          <a:p>
            <a:pPr marL="203195" indent="0"/>
            <a:r>
              <a:rPr lang="fr-FR" sz="1600" dirty="0">
                <a:latin typeface="+mn-lt"/>
              </a:rPr>
              <a:t>+2.75(-0.75)150° N / +1.50(-1.25)20° D </a:t>
            </a:r>
            <a:r>
              <a:rPr lang="fr-FR" sz="1600" dirty="0" err="1">
                <a:latin typeface="+mn-lt"/>
              </a:rPr>
              <a:t>Add</a:t>
            </a:r>
            <a:r>
              <a:rPr lang="fr-FR" sz="1600" dirty="0">
                <a:latin typeface="+mn-lt"/>
              </a:rPr>
              <a:t> +2.50</a:t>
            </a:r>
          </a:p>
          <a:p>
            <a:pPr marL="203195" indent="0"/>
            <a:endParaRPr lang="fr-FR" sz="1600" dirty="0">
              <a:latin typeface="+mn-lt"/>
            </a:endParaRPr>
          </a:p>
          <a:p>
            <a:pPr marL="431789" indent="-228594">
              <a:buFont typeface="Arial" panose="020B0604020202020204" pitchFamily="34" charset="0"/>
              <a:buChar char="•"/>
            </a:pPr>
            <a:r>
              <a:rPr lang="fr-FR" sz="1600" dirty="0">
                <a:latin typeface="+mn-lt"/>
              </a:rPr>
              <a:t>Cataracte </a:t>
            </a:r>
            <a:r>
              <a:rPr lang="fr-FR" sz="1600" dirty="0" err="1">
                <a:latin typeface="+mn-lt"/>
              </a:rPr>
              <a:t>corticonucléaire</a:t>
            </a:r>
            <a:r>
              <a:rPr lang="fr-FR" sz="1600" dirty="0">
                <a:latin typeface="+mn-lt"/>
              </a:rPr>
              <a:t> : je propose une </a:t>
            </a:r>
            <a:r>
              <a:rPr lang="fr-FR" sz="1600" dirty="0" err="1">
                <a:latin typeface="+mn-lt"/>
              </a:rPr>
              <a:t>chirurugie</a:t>
            </a:r>
            <a:r>
              <a:rPr lang="fr-FR" sz="1600" dirty="0">
                <a:latin typeface="+mn-lt"/>
              </a:rPr>
              <a:t> du cristallin</a:t>
            </a:r>
          </a:p>
          <a:p>
            <a:pPr marL="431789" indent="-228594">
              <a:buFont typeface="Arial" panose="020B0604020202020204" pitchFamily="34" charset="0"/>
              <a:buChar char="•"/>
            </a:pPr>
            <a:endParaRPr lang="fr-FR" sz="1600" dirty="0">
              <a:latin typeface="+mn-lt"/>
            </a:endParaRPr>
          </a:p>
        </p:txBody>
      </p:sp>
      <p:pic>
        <p:nvPicPr>
          <p:cNvPr id="4" name="Image 3" descr="Une image contenant Police, cercle, Graphique, capture d’écran&#10;&#10;Description générée automatiquement">
            <a:extLst>
              <a:ext uri="{FF2B5EF4-FFF2-40B4-BE49-F238E27FC236}">
                <a16:creationId xmlns:a16="http://schemas.microsoft.com/office/drawing/2014/main" id="{B33D1D28-8659-6EE4-1C64-A22EB3CCB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450" y="5757876"/>
            <a:ext cx="1636572" cy="92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267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3CF7D1C-C749-CAE2-84A4-CDB336C76B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26" b="7826"/>
          <a:stretch/>
        </p:blipFill>
        <p:spPr>
          <a:xfrm>
            <a:off x="-3800" y="0"/>
            <a:ext cx="121958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4EEF48-0E69-65EB-8B83-3A8D3F85FC6A}"/>
              </a:ext>
            </a:extLst>
          </p:cNvPr>
          <p:cNvSpPr/>
          <p:nvPr/>
        </p:nvSpPr>
        <p:spPr>
          <a:xfrm>
            <a:off x="1817596" y="799691"/>
            <a:ext cx="7721600" cy="5034117"/>
          </a:xfrm>
          <a:prstGeom prst="rect">
            <a:avLst/>
          </a:prstGeom>
          <a:solidFill>
            <a:schemeClr val="bg1">
              <a:lumMod val="85000"/>
              <a:alpha val="8508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fr-FR" sz="1867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C62FC34-154A-21BD-E9F5-22FFCF1965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0500" y="996067"/>
            <a:ext cx="6527200" cy="12616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Examen clinique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25BF0DF-3ECB-1CF6-F12C-B6C2D41E9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8278" y="2463502"/>
            <a:ext cx="7000237" cy="2735420"/>
          </a:xfrm>
        </p:spPr>
        <p:txBody>
          <a:bodyPr/>
          <a:lstStyle/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+mn-lt"/>
              </a:rPr>
              <a:t>RA </a:t>
            </a:r>
            <a:r>
              <a:rPr lang="fr-FR" sz="1600" dirty="0" err="1">
                <a:latin typeface="+mn-lt"/>
              </a:rPr>
              <a:t>préop</a:t>
            </a:r>
            <a:r>
              <a:rPr lang="fr-FR" sz="1600" dirty="0">
                <a:latin typeface="+mn-lt"/>
              </a:rPr>
              <a:t> +2.50(-1.00)168° / +2.00(-1.00)10° </a:t>
            </a:r>
          </a:p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+mn-lt"/>
              </a:rPr>
              <a:t>AV </a:t>
            </a:r>
            <a:r>
              <a:rPr lang="fr-FR" sz="1600" dirty="0" err="1">
                <a:latin typeface="+mn-lt"/>
              </a:rPr>
              <a:t>préop</a:t>
            </a:r>
            <a:r>
              <a:rPr lang="fr-FR" sz="1600" dirty="0">
                <a:latin typeface="+mn-lt"/>
              </a:rPr>
              <a:t> </a:t>
            </a:r>
          </a:p>
          <a:p>
            <a:pPr marL="203195" indent="0">
              <a:spcAft>
                <a:spcPts val="800"/>
              </a:spcAft>
            </a:pPr>
            <a:r>
              <a:rPr lang="fr-FR" sz="1600" dirty="0">
                <a:latin typeface="+mn-lt"/>
              </a:rPr>
              <a:t>	OD +2.75(-0.75)165° = 10/10  </a:t>
            </a:r>
          </a:p>
          <a:p>
            <a:pPr marL="203195" indent="0">
              <a:spcAft>
                <a:spcPts val="800"/>
              </a:spcAft>
            </a:pPr>
            <a:r>
              <a:rPr lang="fr-FR" sz="1600" dirty="0">
                <a:latin typeface="+mn-lt"/>
              </a:rPr>
              <a:t>	OG +2.50(-1.50)15° = 10/10 </a:t>
            </a:r>
          </a:p>
          <a:p>
            <a:pPr marL="203195" indent="0">
              <a:spcAft>
                <a:spcPts val="800"/>
              </a:spcAft>
            </a:pPr>
            <a:r>
              <a:rPr lang="fr-FR" sz="1600" dirty="0">
                <a:latin typeface="+mn-lt"/>
              </a:rPr>
              <a:t>	p2 ODG avec </a:t>
            </a:r>
            <a:r>
              <a:rPr lang="fr-FR" sz="1600" dirty="0" err="1">
                <a:latin typeface="+mn-lt"/>
              </a:rPr>
              <a:t>Add</a:t>
            </a:r>
            <a:r>
              <a:rPr lang="fr-FR" sz="1600" dirty="0">
                <a:latin typeface="+mn-lt"/>
              </a:rPr>
              <a:t> +2.25 </a:t>
            </a:r>
          </a:p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+mn-lt"/>
              </a:rPr>
              <a:t>LAF cataracte </a:t>
            </a:r>
            <a:r>
              <a:rPr lang="fr-FR" sz="1600" dirty="0" err="1">
                <a:latin typeface="+mn-lt"/>
              </a:rPr>
              <a:t>cortico-nucléaire</a:t>
            </a:r>
            <a:r>
              <a:rPr lang="fr-FR" sz="1600" dirty="0">
                <a:latin typeface="+mn-lt"/>
              </a:rPr>
              <a:t> ODG </a:t>
            </a:r>
          </a:p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+mn-lt"/>
              </a:rPr>
              <a:t>FO corps flottants </a:t>
            </a:r>
          </a:p>
          <a:p>
            <a:pPr marL="0" indent="0"/>
            <a:endParaRPr lang="fr-FR" sz="933" dirty="0">
              <a:solidFill>
                <a:schemeClr val="bg1"/>
              </a:solidFill>
              <a:latin typeface="+mn-lt"/>
            </a:endParaRPr>
          </a:p>
          <a:p>
            <a:pPr marL="431789" indent="-228594">
              <a:buFont typeface="Arial" panose="020B0604020202020204" pitchFamily="34" charset="0"/>
              <a:buChar char="•"/>
            </a:pPr>
            <a:endParaRPr lang="fr-FR" sz="1600" dirty="0">
              <a:latin typeface="+mn-lt"/>
            </a:endParaRPr>
          </a:p>
        </p:txBody>
      </p:sp>
      <p:pic>
        <p:nvPicPr>
          <p:cNvPr id="4" name="Image 3" descr="Une image contenant Police, cercle, Graphique, capture d’écran&#10;&#10;Description générée automatiquement">
            <a:extLst>
              <a:ext uri="{FF2B5EF4-FFF2-40B4-BE49-F238E27FC236}">
                <a16:creationId xmlns:a16="http://schemas.microsoft.com/office/drawing/2014/main" id="{B33D1D28-8659-6EE4-1C64-A22EB3CCB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450" y="5757876"/>
            <a:ext cx="1636572" cy="92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0627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56"/>
          <p:cNvSpPr txBox="1">
            <a:spLocks noGrp="1"/>
          </p:cNvSpPr>
          <p:nvPr>
            <p:ph type="subTitle" idx="1"/>
          </p:nvPr>
        </p:nvSpPr>
        <p:spPr>
          <a:xfrm flipH="1">
            <a:off x="8809702" y="2365520"/>
            <a:ext cx="3290529" cy="283993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l"/>
            <a:endParaRPr lang="fr-FR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075C241-6CDB-B924-F87D-630B5AB1D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78300" y="1072754"/>
            <a:ext cx="3382299" cy="740345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Examens complémentaires </a:t>
            </a:r>
          </a:p>
        </p:txBody>
      </p:sp>
      <p:pic>
        <p:nvPicPr>
          <p:cNvPr id="2" name="Image 1" descr="Une image contenant Police, cercle, Graphique, capture d’écran&#10;&#10;Description générée automatiquement">
            <a:extLst>
              <a:ext uri="{FF2B5EF4-FFF2-40B4-BE49-F238E27FC236}">
                <a16:creationId xmlns:a16="http://schemas.microsoft.com/office/drawing/2014/main" id="{4421DE28-D3B6-EC61-9B82-6F3239C6B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450" y="5757876"/>
            <a:ext cx="1636572" cy="924617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D3B00BCF-6B25-1440-AB62-D6A31D9CAF2A}"/>
              </a:ext>
            </a:extLst>
          </p:cNvPr>
          <p:cNvGrpSpPr/>
          <p:nvPr/>
        </p:nvGrpSpPr>
        <p:grpSpPr>
          <a:xfrm>
            <a:off x="2453693" y="398276"/>
            <a:ext cx="4283328" cy="6061449"/>
            <a:chOff x="1906258" y="185246"/>
            <a:chExt cx="3212496" cy="454608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E6C83819-BA15-B47E-68F8-7F28D7321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06258" y="185246"/>
              <a:ext cx="3212496" cy="454608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43D6111-68C4-5273-A632-5943ACC3EB7E}"/>
                </a:ext>
              </a:extLst>
            </p:cNvPr>
            <p:cNvSpPr/>
            <p:nvPr/>
          </p:nvSpPr>
          <p:spPr>
            <a:xfrm>
              <a:off x="2526384" y="546755"/>
              <a:ext cx="499620" cy="84841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fr-FR" sz="1867" kern="0">
                <a:solidFill>
                  <a:srgbClr val="26284E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16693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56"/>
          <p:cNvSpPr txBox="1">
            <a:spLocks noGrp="1"/>
          </p:cNvSpPr>
          <p:nvPr>
            <p:ph type="subTitle" idx="1"/>
          </p:nvPr>
        </p:nvSpPr>
        <p:spPr>
          <a:xfrm flipH="1">
            <a:off x="8809702" y="2365520"/>
            <a:ext cx="3290529" cy="283993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l"/>
            <a:endParaRPr lang="fr-FR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075C241-6CDB-B924-F87D-630B5AB1D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78300" y="1072754"/>
            <a:ext cx="3382299" cy="740345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Examens complémentaires </a:t>
            </a:r>
          </a:p>
        </p:txBody>
      </p:sp>
      <p:pic>
        <p:nvPicPr>
          <p:cNvPr id="6150" name="Picture 6" descr="page4image14310512">
            <a:extLst>
              <a:ext uri="{FF2B5EF4-FFF2-40B4-BE49-F238E27FC236}">
                <a16:creationId xmlns:a16="http://schemas.microsoft.com/office/drawing/2014/main" id="{1040358F-B82F-8A41-7B44-917B67F2B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59" y="264007"/>
            <a:ext cx="3198124" cy="309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page4image14310096">
            <a:extLst>
              <a:ext uri="{FF2B5EF4-FFF2-40B4-BE49-F238E27FC236}">
                <a16:creationId xmlns:a16="http://schemas.microsoft.com/office/drawing/2014/main" id="{D9EE5EFC-03BA-8F84-7302-284415915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790" y="284141"/>
            <a:ext cx="3659377" cy="314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 descr="Une image contenant Police, cercle, Graphique, capture d’écran&#10;&#10;Description générée automatiquement">
            <a:extLst>
              <a:ext uri="{FF2B5EF4-FFF2-40B4-BE49-F238E27FC236}">
                <a16:creationId xmlns:a16="http://schemas.microsoft.com/office/drawing/2014/main" id="{4421DE28-D3B6-EC61-9B82-6F3239C6B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9450" y="5757876"/>
            <a:ext cx="1636572" cy="924617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24EFB79D-A3E4-3230-B40B-E40849EACF04}"/>
              </a:ext>
            </a:extLst>
          </p:cNvPr>
          <p:cNvGrpSpPr/>
          <p:nvPr/>
        </p:nvGrpSpPr>
        <p:grpSpPr>
          <a:xfrm>
            <a:off x="4650043" y="3036918"/>
            <a:ext cx="3046868" cy="3943005"/>
            <a:chOff x="3533289" y="2144889"/>
            <a:chExt cx="2285151" cy="2957254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E9FFF01-3950-89EA-C8EB-235EE05CF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33289" y="2144889"/>
              <a:ext cx="2285151" cy="295725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481EBCC-D17E-54BF-4043-2827F9624237}"/>
                </a:ext>
              </a:extLst>
            </p:cNvPr>
            <p:cNvSpPr/>
            <p:nvPr/>
          </p:nvSpPr>
          <p:spPr>
            <a:xfrm>
              <a:off x="4114800" y="2277687"/>
              <a:ext cx="307571" cy="4571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fr-FR" sz="1867" kern="0">
                <a:solidFill>
                  <a:srgbClr val="26284E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EEC8ED16-E196-34C1-EC97-7BE829A92729}"/>
              </a:ext>
            </a:extLst>
          </p:cNvPr>
          <p:cNvGrpSpPr/>
          <p:nvPr/>
        </p:nvGrpSpPr>
        <p:grpSpPr>
          <a:xfrm>
            <a:off x="883887" y="3036918"/>
            <a:ext cx="3046867" cy="3943004"/>
            <a:chOff x="643318" y="2144890"/>
            <a:chExt cx="2285150" cy="295725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E22BE2E-E589-1AE9-7987-3B6049472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3318" y="2144890"/>
              <a:ext cx="2285150" cy="295725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09BD738-03E4-A83F-972E-D7C06589651B}"/>
                </a:ext>
              </a:extLst>
            </p:cNvPr>
            <p:cNvSpPr/>
            <p:nvPr/>
          </p:nvSpPr>
          <p:spPr>
            <a:xfrm>
              <a:off x="1202384" y="2300546"/>
              <a:ext cx="307571" cy="4571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fr-FR" sz="1867" kern="0">
                <a:solidFill>
                  <a:srgbClr val="26284E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66208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56"/>
          <p:cNvSpPr txBox="1">
            <a:spLocks noGrp="1"/>
          </p:cNvSpPr>
          <p:nvPr>
            <p:ph type="subTitle" idx="1"/>
          </p:nvPr>
        </p:nvSpPr>
        <p:spPr>
          <a:xfrm flipH="1">
            <a:off x="8809702" y="2365520"/>
            <a:ext cx="3290529" cy="283993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l"/>
            <a:endParaRPr lang="fr-FR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075C241-6CDB-B924-F87D-630B5AB1D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63816" y="558720"/>
            <a:ext cx="3382299" cy="1236233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Examens complémentaires</a:t>
            </a:r>
          </a:p>
        </p:txBody>
      </p:sp>
      <p:pic>
        <p:nvPicPr>
          <p:cNvPr id="5" name="Image 4" descr="Une image contenant Police, cercle, Graphique, capture d’écran&#10;&#10;Description générée automatiquement">
            <a:extLst>
              <a:ext uri="{FF2B5EF4-FFF2-40B4-BE49-F238E27FC236}">
                <a16:creationId xmlns:a16="http://schemas.microsoft.com/office/drawing/2014/main" id="{0F078373-F803-E14F-B4A3-CF5861088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450" y="5757876"/>
            <a:ext cx="1636572" cy="924617"/>
          </a:xfrm>
          <a:prstGeom prst="rect">
            <a:avLst/>
          </a:prstGeom>
        </p:spPr>
      </p:pic>
      <p:pic>
        <p:nvPicPr>
          <p:cNvPr id="6" name="Picture 6" descr="page3image14347232">
            <a:extLst>
              <a:ext uri="{FF2B5EF4-FFF2-40B4-BE49-F238E27FC236}">
                <a16:creationId xmlns:a16="http://schemas.microsoft.com/office/drawing/2014/main" id="{DF219BDD-88CE-B4DF-F7ED-DD7154530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84" y="3554598"/>
            <a:ext cx="3786577" cy="283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page3image14350768">
            <a:extLst>
              <a:ext uri="{FF2B5EF4-FFF2-40B4-BE49-F238E27FC236}">
                <a16:creationId xmlns:a16="http://schemas.microsoft.com/office/drawing/2014/main" id="{BF1EB9D2-F3FC-99C9-4619-ED5E0D59F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885" y="3554598"/>
            <a:ext cx="3786577" cy="283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8368421E-35A9-B69E-0F92-F9A69B6B3675}"/>
              </a:ext>
            </a:extLst>
          </p:cNvPr>
          <p:cNvGrpSpPr/>
          <p:nvPr/>
        </p:nvGrpSpPr>
        <p:grpSpPr>
          <a:xfrm>
            <a:off x="294709" y="558719"/>
            <a:ext cx="4104296" cy="2712624"/>
            <a:chOff x="233254" y="118242"/>
            <a:chExt cx="3078222" cy="2034468"/>
          </a:xfrm>
        </p:grpSpPr>
        <p:pic>
          <p:nvPicPr>
            <p:cNvPr id="7174" name="Picture 6" descr="page3image14342448">
              <a:extLst>
                <a:ext uri="{FF2B5EF4-FFF2-40B4-BE49-F238E27FC236}">
                  <a16:creationId xmlns:a16="http://schemas.microsoft.com/office/drawing/2014/main" id="{DD202DD9-FD3C-21A9-9FE9-80A39B86F4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25" b="7264"/>
            <a:stretch/>
          </p:blipFill>
          <p:spPr bwMode="auto">
            <a:xfrm>
              <a:off x="233254" y="118242"/>
              <a:ext cx="3078222" cy="2034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BFB3395-8FA6-1538-0DA2-3A94FD7944C4}"/>
                </a:ext>
              </a:extLst>
            </p:cNvPr>
            <p:cNvSpPr/>
            <p:nvPr/>
          </p:nvSpPr>
          <p:spPr>
            <a:xfrm>
              <a:off x="1414021" y="386499"/>
              <a:ext cx="433633" cy="65988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fr-FR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4A16AB4-81D6-CE8C-7B68-2E2ECB3ED5E7}"/>
              </a:ext>
            </a:extLst>
          </p:cNvPr>
          <p:cNvGrpSpPr/>
          <p:nvPr/>
        </p:nvGrpSpPr>
        <p:grpSpPr>
          <a:xfrm>
            <a:off x="4552782" y="558719"/>
            <a:ext cx="4051073" cy="2712624"/>
            <a:chOff x="3410728" y="118242"/>
            <a:chExt cx="3038305" cy="2034468"/>
          </a:xfrm>
        </p:grpSpPr>
        <p:pic>
          <p:nvPicPr>
            <p:cNvPr id="7175" name="Picture 7" descr="page3image14348896">
              <a:extLst>
                <a:ext uri="{FF2B5EF4-FFF2-40B4-BE49-F238E27FC236}">
                  <a16:creationId xmlns:a16="http://schemas.microsoft.com/office/drawing/2014/main" id="{B8CCA668-CE26-4664-936D-999958B323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32" b="6970"/>
            <a:stretch/>
          </p:blipFill>
          <p:spPr bwMode="auto">
            <a:xfrm>
              <a:off x="3410728" y="118242"/>
              <a:ext cx="3038305" cy="2034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DBEED60-727E-8BA5-091B-BDFF2F698806}"/>
                </a:ext>
              </a:extLst>
            </p:cNvPr>
            <p:cNvSpPr/>
            <p:nvPr/>
          </p:nvSpPr>
          <p:spPr>
            <a:xfrm>
              <a:off x="4572000" y="386499"/>
              <a:ext cx="433633" cy="65988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fr-FR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85122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F7B211-435A-C077-C38C-BE825AA00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5905" y="2903941"/>
            <a:ext cx="4060191" cy="741468"/>
          </a:xfrm>
        </p:spPr>
        <p:txBody>
          <a:bodyPr/>
          <a:lstStyle/>
          <a:p>
            <a:pPr algn="ctr"/>
            <a:r>
              <a:rPr lang="fr-FR" sz="3200" dirty="0">
                <a:solidFill>
                  <a:srgbClr val="0070C0"/>
                </a:solidFill>
              </a:rPr>
              <a:t>Qu’auriez-vous fait ?</a:t>
            </a:r>
          </a:p>
        </p:txBody>
      </p:sp>
      <p:pic>
        <p:nvPicPr>
          <p:cNvPr id="3" name="Image 2" descr="Une image contenant Police, cercle, Graphique, capture d’écran&#10;&#10;Description générée automatiquement">
            <a:extLst>
              <a:ext uri="{FF2B5EF4-FFF2-40B4-BE49-F238E27FC236}">
                <a16:creationId xmlns:a16="http://schemas.microsoft.com/office/drawing/2014/main" id="{9BA8B53C-201C-9E0D-FE9E-78FC46A5C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450" y="5757876"/>
            <a:ext cx="1636572" cy="92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4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6DF968F-210E-D9BD-D981-76D864167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69" y="1735795"/>
            <a:ext cx="5646373" cy="41864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2BF71DD-BEBD-DED0-E6CA-084360455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239" y="1735795"/>
            <a:ext cx="6075677" cy="4186474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1895246-F196-501B-DF1D-D9C9152B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1550"/>
            <a:ext cx="10515600" cy="743716"/>
          </a:xfrm>
        </p:spPr>
        <p:txBody>
          <a:bodyPr anchor="t">
            <a:normAutofit/>
          </a:bodyPr>
          <a:lstStyle/>
          <a:p>
            <a:pPr algn="ctr"/>
            <a:r>
              <a:rPr lang="en-US" b="1" dirty="0"/>
              <a:t>Winter SAFIR</a:t>
            </a:r>
          </a:p>
        </p:txBody>
      </p:sp>
    </p:spTree>
    <p:extLst>
      <p:ext uri="{BB962C8B-B14F-4D97-AF65-F5344CB8AC3E}">
        <p14:creationId xmlns:p14="http://schemas.microsoft.com/office/powerpoint/2010/main" val="18889749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F7B211-435A-C077-C38C-BE825AA00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5905" y="2477221"/>
            <a:ext cx="4060191" cy="741468"/>
          </a:xfrm>
        </p:spPr>
        <p:txBody>
          <a:bodyPr/>
          <a:lstStyle/>
          <a:p>
            <a:pPr algn="ctr"/>
            <a:r>
              <a:rPr lang="fr-FR" sz="3200" dirty="0">
                <a:solidFill>
                  <a:srgbClr val="0070C0"/>
                </a:solidFill>
              </a:rPr>
              <a:t>Ce qui a été fait :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958AB04-D218-10E5-AB84-0D2606B4F95F}"/>
              </a:ext>
            </a:extLst>
          </p:cNvPr>
          <p:cNvSpPr txBox="1"/>
          <p:nvPr/>
        </p:nvSpPr>
        <p:spPr>
          <a:xfrm>
            <a:off x="3151631" y="3639313"/>
            <a:ext cx="5888736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fr-FR" sz="1867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Pose implants AT </a:t>
            </a:r>
            <a:r>
              <a:rPr lang="fr-FR" sz="1867" kern="0" dirty="0" err="1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lisa</a:t>
            </a:r>
            <a:r>
              <a:rPr lang="fr-FR" sz="1867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 tri </a:t>
            </a:r>
            <a:r>
              <a:rPr lang="fr-FR" sz="1867" kern="0" dirty="0" err="1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toric</a:t>
            </a:r>
            <a:r>
              <a:rPr lang="fr-FR" sz="1867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 +22.00 </a:t>
            </a:r>
            <a:r>
              <a:rPr lang="fr-FR" sz="1867" kern="0" dirty="0" err="1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cyl</a:t>
            </a:r>
            <a:r>
              <a:rPr lang="fr-FR" sz="1867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 +1.00 OD </a:t>
            </a:r>
          </a:p>
          <a:p>
            <a:pPr algn="ctr" defTabSz="1219170">
              <a:buClr>
                <a:srgbClr val="000000"/>
              </a:buClr>
            </a:pPr>
            <a:r>
              <a:rPr lang="fr-FR" sz="1867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et AT </a:t>
            </a:r>
            <a:r>
              <a:rPr lang="fr-FR" sz="1867" kern="0" dirty="0" err="1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lisa</a:t>
            </a:r>
            <a:r>
              <a:rPr lang="fr-FR" sz="1867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 tri </a:t>
            </a:r>
            <a:r>
              <a:rPr lang="fr-FR" sz="1867" kern="0" dirty="0" err="1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toric</a:t>
            </a:r>
            <a:r>
              <a:rPr lang="fr-FR" sz="1867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 +22.00 </a:t>
            </a:r>
            <a:r>
              <a:rPr lang="fr-FR" sz="1867" kern="0" dirty="0" err="1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ctl</a:t>
            </a:r>
            <a:r>
              <a:rPr lang="fr-FR" sz="1867" kern="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 +1.00 OG</a:t>
            </a:r>
          </a:p>
        </p:txBody>
      </p:sp>
      <p:pic>
        <p:nvPicPr>
          <p:cNvPr id="3" name="Image 2" descr="Une image contenant Police, cercle, Graphique, capture d’écran&#10;&#10;Description générée automatiquement">
            <a:extLst>
              <a:ext uri="{FF2B5EF4-FFF2-40B4-BE49-F238E27FC236}">
                <a16:creationId xmlns:a16="http://schemas.microsoft.com/office/drawing/2014/main" id="{F6EDF977-AF93-4D15-AA2F-6FF43CDDE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450" y="5757876"/>
            <a:ext cx="1636572" cy="92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963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3CF7D1C-C749-CAE2-84A4-CDB336C76B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26" b="7826"/>
          <a:stretch/>
        </p:blipFill>
        <p:spPr>
          <a:xfrm>
            <a:off x="-3800" y="0"/>
            <a:ext cx="121958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4EEF48-0E69-65EB-8B83-3A8D3F85FC6A}"/>
              </a:ext>
            </a:extLst>
          </p:cNvPr>
          <p:cNvSpPr/>
          <p:nvPr/>
        </p:nvSpPr>
        <p:spPr>
          <a:xfrm>
            <a:off x="2294193" y="799691"/>
            <a:ext cx="7721600" cy="5034117"/>
          </a:xfrm>
          <a:prstGeom prst="rect">
            <a:avLst/>
          </a:prstGeom>
          <a:solidFill>
            <a:schemeClr val="bg1">
              <a:lumMod val="85000"/>
              <a:alpha val="8508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fr-FR" sz="1867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C62FC34-154A-21BD-E9F5-22FFCF1965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0500" y="799691"/>
            <a:ext cx="6527200" cy="12616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Bilan post-op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25BF0DF-3ECB-1CF6-F12C-B6C2D41E9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8384" y="2410750"/>
            <a:ext cx="5191432" cy="2385961"/>
          </a:xfrm>
        </p:spPr>
        <p:txBody>
          <a:bodyPr/>
          <a:lstStyle/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867" dirty="0">
                <a:latin typeface="+mn-lt"/>
              </a:rPr>
              <a:t>RA postop +0.00 / +0.00(-0.50)65° </a:t>
            </a:r>
          </a:p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867" dirty="0">
                <a:latin typeface="+mn-lt"/>
              </a:rPr>
              <a:t>AV postop 10 p2 </a:t>
            </a:r>
          </a:p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867" dirty="0">
                <a:latin typeface="+mn-lt"/>
              </a:rPr>
              <a:t>Satisfaction +++ du patient </a:t>
            </a:r>
          </a:p>
        </p:txBody>
      </p:sp>
      <p:pic>
        <p:nvPicPr>
          <p:cNvPr id="4" name="Image 3" descr="Une image contenant Police, cercle, Graphique, capture d’écran&#10;&#10;Description générée automatiquement">
            <a:extLst>
              <a:ext uri="{FF2B5EF4-FFF2-40B4-BE49-F238E27FC236}">
                <a16:creationId xmlns:a16="http://schemas.microsoft.com/office/drawing/2014/main" id="{32D91B65-9C76-B7BD-2AA9-B1A002058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450" y="5757876"/>
            <a:ext cx="1636572" cy="92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330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3CF7D1C-C749-CAE2-84A4-CDB336C76B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26" b="7826"/>
          <a:stretch/>
        </p:blipFill>
        <p:spPr>
          <a:xfrm>
            <a:off x="-3800" y="0"/>
            <a:ext cx="121958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4EEF48-0E69-65EB-8B83-3A8D3F85FC6A}"/>
              </a:ext>
            </a:extLst>
          </p:cNvPr>
          <p:cNvSpPr/>
          <p:nvPr/>
        </p:nvSpPr>
        <p:spPr>
          <a:xfrm>
            <a:off x="2294193" y="799691"/>
            <a:ext cx="7721600" cy="5034117"/>
          </a:xfrm>
          <a:prstGeom prst="rect">
            <a:avLst/>
          </a:prstGeom>
          <a:solidFill>
            <a:schemeClr val="bg1">
              <a:lumMod val="85000"/>
              <a:alpha val="8508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fr-FR" sz="1867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C62FC34-154A-21BD-E9F5-22FFCF1965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1393" y="937321"/>
            <a:ext cx="6527200" cy="12616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Pourquoi est il satisfait ? même implant et patient hypermétrope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25BF0DF-3ECB-1CF6-F12C-B6C2D41E9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61638" y="2336551"/>
            <a:ext cx="7264924" cy="3696584"/>
          </a:xfrm>
        </p:spPr>
        <p:txBody>
          <a:bodyPr/>
          <a:lstStyle/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867" dirty="0">
                <a:latin typeface="+mn-lt"/>
              </a:rPr>
              <a:t>Homme</a:t>
            </a:r>
          </a:p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867" dirty="0">
                <a:latin typeface="+mn-lt"/>
              </a:rPr>
              <a:t>Moins de sécheresse oculaire</a:t>
            </a:r>
          </a:p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867" dirty="0">
                <a:latin typeface="+mn-lt"/>
              </a:rPr>
              <a:t>Ancien porteur de lentilles multifocales bien tolérées</a:t>
            </a:r>
          </a:p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867" dirty="0">
                <a:latin typeface="+mn-lt"/>
              </a:rPr>
              <a:t>N’a pas une grande exigence visuelle de près : pâtissier, passe du temps à faire de la moto depuis qu’il est à la retraite  </a:t>
            </a:r>
          </a:p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867" dirty="0">
                <a:latin typeface="+mn-lt"/>
              </a:rPr>
              <a:t>Cible post-op : emmétropie parfaite </a:t>
            </a:r>
          </a:p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867" dirty="0">
                <a:latin typeface="+mn-lt"/>
              </a:rPr>
              <a:t>Et pourtant : </a:t>
            </a:r>
            <a:r>
              <a:rPr lang="fr-FR" sz="1867" dirty="0" err="1">
                <a:latin typeface="+mn-lt"/>
              </a:rPr>
              <a:t>Cogan</a:t>
            </a:r>
            <a:r>
              <a:rPr lang="fr-FR" sz="1867" dirty="0">
                <a:latin typeface="+mn-lt"/>
              </a:rPr>
              <a:t> du côté gauche et corps flottants auraient pu aggraver le résultat </a:t>
            </a:r>
          </a:p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fr-FR" sz="1867" dirty="0">
              <a:latin typeface="+mn-lt"/>
            </a:endParaRPr>
          </a:p>
        </p:txBody>
      </p:sp>
      <p:pic>
        <p:nvPicPr>
          <p:cNvPr id="4" name="Image 3" descr="Une image contenant Police, cercle, Graphique, capture d’écran&#10;&#10;Description générée automatiquement">
            <a:extLst>
              <a:ext uri="{FF2B5EF4-FFF2-40B4-BE49-F238E27FC236}">
                <a16:creationId xmlns:a16="http://schemas.microsoft.com/office/drawing/2014/main" id="{32D91B65-9C76-B7BD-2AA9-B1A002058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450" y="5757876"/>
            <a:ext cx="1636572" cy="92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2613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278C47-3363-D947-D68E-8998E238C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8768"/>
            <a:ext cx="10515600" cy="1325563"/>
          </a:xfrm>
        </p:spPr>
        <p:txBody>
          <a:bodyPr/>
          <a:lstStyle/>
          <a:p>
            <a:r>
              <a:rPr lang="fr-FR" dirty="0"/>
              <a:t>Patient n°2 : homme de 62 ans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6A4E0C2-E47C-8F6E-11A2-120B2C900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Assureur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Troubles de la vision en conduite nocturne</a:t>
            </a:r>
          </a:p>
          <a:p>
            <a:endParaRPr lang="fr-FR" dirty="0"/>
          </a:p>
          <a:p>
            <a:r>
              <a:rPr lang="fr-FR" dirty="0"/>
              <a:t>2 </a:t>
            </a:r>
            <a:r>
              <a:rPr lang="fr-FR" dirty="0" err="1"/>
              <a:t>ème</a:t>
            </a:r>
            <a:r>
              <a:rPr lang="fr-FR" dirty="0"/>
              <a:t> avis car CI à une Xie réf par son OPH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5D4BD1E-EF8B-2925-D882-E053324E7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4331"/>
            <a:ext cx="12873975" cy="106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842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278C47-3363-D947-D68E-8998E238C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8768"/>
            <a:ext cx="10515600" cy="1325563"/>
          </a:xfrm>
        </p:spPr>
        <p:txBody>
          <a:bodyPr/>
          <a:lstStyle/>
          <a:p>
            <a:r>
              <a:rPr lang="fr-FR" dirty="0"/>
              <a:t>Patient n°2 : homme de 62 ans 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E18B61A-6E10-9EBC-141B-BAA31786C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4" name="Picture 6" descr="Atlas Entry - Chlorpromazine-induced cataract">
            <a:extLst>
              <a:ext uri="{FF2B5EF4-FFF2-40B4-BE49-F238E27FC236}">
                <a16:creationId xmlns:a16="http://schemas.microsoft.com/office/drawing/2014/main" id="{ED2B3F4A-345C-DA07-264F-7C715A632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394" y="1825625"/>
            <a:ext cx="6653212" cy="455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5587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8EEED7-AB7A-5410-C986-44B530667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OCT mac : MER OG</a:t>
            </a:r>
          </a:p>
        </p:txBody>
      </p:sp>
      <p:pic>
        <p:nvPicPr>
          <p:cNvPr id="8" name="Espace réservé du contenu 7" descr="Une image contenant capture d’écran, texte&#10;&#10;Description générée automatiquement">
            <a:extLst>
              <a:ext uri="{FF2B5EF4-FFF2-40B4-BE49-F238E27FC236}">
                <a16:creationId xmlns:a16="http://schemas.microsoft.com/office/drawing/2014/main" id="{4AD600EC-DE3C-1FD6-DB6F-1DB611937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71688"/>
            <a:ext cx="6045450" cy="3913188"/>
          </a:xfrm>
        </p:spPr>
      </p:pic>
      <p:pic>
        <p:nvPicPr>
          <p:cNvPr id="10" name="Image 9" descr="Une image contenant capture d’écran, texte, film radiographique&#10;&#10;Description générée automatiquement">
            <a:extLst>
              <a:ext uri="{FF2B5EF4-FFF2-40B4-BE49-F238E27FC236}">
                <a16:creationId xmlns:a16="http://schemas.microsoft.com/office/drawing/2014/main" id="{EE7B6FC5-F5AD-BE9A-01C1-7DE5D5C31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898" y="2071688"/>
            <a:ext cx="6307102" cy="408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471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94CAD4-5156-EEE3-3BC0-68D3B0690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998018"/>
            <a:ext cx="3981854" cy="221651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Biométrie</a:t>
            </a:r>
          </a:p>
        </p:txBody>
      </p:sp>
      <p:pic>
        <p:nvPicPr>
          <p:cNvPr id="4" name="Espace réservé du contenu 3" descr="Une image contenant texte, reçu, capture d’écran, Police&#10;&#10;Description générée automatiquement">
            <a:extLst>
              <a:ext uri="{FF2B5EF4-FFF2-40B4-BE49-F238E27FC236}">
                <a16:creationId xmlns:a16="http://schemas.microsoft.com/office/drawing/2014/main" id="{6EBF20B4-3362-A7F3-AE83-98B5463AC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586"/>
          <a:stretch/>
        </p:blipFill>
        <p:spPr>
          <a:xfrm>
            <a:off x="1776014" y="643469"/>
            <a:ext cx="8639971" cy="3814231"/>
          </a:xfrm>
        </p:spPr>
      </p:pic>
    </p:spTree>
    <p:extLst>
      <p:ext uri="{BB962C8B-B14F-4D97-AF65-F5344CB8AC3E}">
        <p14:creationId xmlns:p14="http://schemas.microsoft.com/office/powerpoint/2010/main" val="16940732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65A8CC-F3AA-72DD-982E-E89F1F08F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Xie cataracte débutante avec comorbidités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B12793-105B-3431-9C69-73555FC97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Quels implants ?</a:t>
            </a:r>
          </a:p>
          <a:p>
            <a:endParaRPr lang="fr-FR" dirty="0"/>
          </a:p>
          <a:p>
            <a:pPr lvl="1"/>
            <a:r>
              <a:rPr lang="fr-FR" dirty="0"/>
              <a:t>Multifocaux</a:t>
            </a:r>
          </a:p>
          <a:p>
            <a:pPr lvl="1"/>
            <a:endParaRPr lang="fr-FR" dirty="0"/>
          </a:p>
          <a:p>
            <a:pPr lvl="1"/>
            <a:r>
              <a:rPr lang="fr-FR" dirty="0" err="1"/>
              <a:t>EDOFs</a:t>
            </a:r>
            <a:r>
              <a:rPr lang="fr-FR" dirty="0"/>
              <a:t> (diffractif/réfractive segmentaire ou zonal/</a:t>
            </a:r>
            <a:r>
              <a:rPr lang="fr-FR" dirty="0" err="1"/>
              <a:t>sténoP</a:t>
            </a:r>
            <a:r>
              <a:rPr lang="fr-FR" dirty="0"/>
              <a:t>...)</a:t>
            </a:r>
          </a:p>
          <a:p>
            <a:pPr lvl="1"/>
            <a:endParaRPr lang="fr-FR" dirty="0"/>
          </a:p>
          <a:p>
            <a:pPr lvl="1"/>
            <a:r>
              <a:rPr lang="fr-FR" dirty="0" err="1"/>
              <a:t>Monovision</a:t>
            </a:r>
            <a:r>
              <a:rPr lang="fr-FR" dirty="0"/>
              <a:t> classique</a:t>
            </a:r>
          </a:p>
          <a:p>
            <a:pPr lvl="1"/>
            <a:endParaRPr lang="fr-FR" dirty="0"/>
          </a:p>
          <a:p>
            <a:pPr lvl="1"/>
            <a:r>
              <a:rPr lang="fr-FR" dirty="0" err="1"/>
              <a:t>Monovision</a:t>
            </a:r>
            <a:r>
              <a:rPr lang="fr-FR" dirty="0"/>
              <a:t> aménagée avec </a:t>
            </a:r>
            <a:r>
              <a:rPr lang="fr-FR" dirty="0" err="1"/>
              <a:t>IOLs</a:t>
            </a:r>
            <a:r>
              <a:rPr lang="fr-FR" dirty="0"/>
              <a:t> modulant les AS</a:t>
            </a:r>
          </a:p>
        </p:txBody>
      </p:sp>
    </p:spTree>
    <p:extLst>
      <p:ext uri="{BB962C8B-B14F-4D97-AF65-F5344CB8AC3E}">
        <p14:creationId xmlns:p14="http://schemas.microsoft.com/office/powerpoint/2010/main" val="26556414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65A8CC-F3AA-72DD-982E-E89F1F08F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Xie cataracte débutante avec comorbidités 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9885D3E7-6E26-EF37-36AB-CCBFB2C616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964" y="1862931"/>
            <a:ext cx="5232370" cy="313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0898F31-12B3-5152-AD40-A15281F2CEDA}"/>
              </a:ext>
            </a:extLst>
          </p:cNvPr>
          <p:cNvSpPr txBox="1"/>
          <p:nvPr/>
        </p:nvSpPr>
        <p:spPr>
          <a:xfrm>
            <a:off x="325470" y="3100388"/>
            <a:ext cx="5232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LUCIDIS 124 MT CYL 1.50 +25D 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LUCIDIS 124 MT CYL 1D +24.50 D OG temporal ODG </a:t>
            </a:r>
          </a:p>
        </p:txBody>
      </p:sp>
    </p:spTree>
    <p:extLst>
      <p:ext uri="{BB962C8B-B14F-4D97-AF65-F5344CB8AC3E}">
        <p14:creationId xmlns:p14="http://schemas.microsoft.com/office/powerpoint/2010/main" val="8031599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83F434-9565-69BC-ECB3-E3C625CE0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J7</a:t>
            </a:r>
          </a:p>
        </p:txBody>
      </p:sp>
      <p:pic>
        <p:nvPicPr>
          <p:cNvPr id="5" name="Espace réservé du contenu 4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C645D525-02B2-B701-9B0A-4F5940305A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6350" y="365125"/>
            <a:ext cx="7099300" cy="1638300"/>
          </a:xfrm>
        </p:spPr>
      </p:pic>
      <p:pic>
        <p:nvPicPr>
          <p:cNvPr id="7" name="Image 6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7F7BC8CB-68A0-FB7B-9A99-B5EA06E96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876550"/>
            <a:ext cx="7620000" cy="11049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8C1C4FE-9699-7788-8C33-A424EE7EF2C5}"/>
              </a:ext>
            </a:extLst>
          </p:cNvPr>
          <p:cNvSpPr txBox="1"/>
          <p:nvPr/>
        </p:nvSpPr>
        <p:spPr>
          <a:xfrm>
            <a:off x="838200" y="3019425"/>
            <a:ext cx="1241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0295D44-AD56-C70D-A687-E0A555396BE8}"/>
              </a:ext>
            </a:extLst>
          </p:cNvPr>
          <p:cNvSpPr txBox="1"/>
          <p:nvPr/>
        </p:nvSpPr>
        <p:spPr>
          <a:xfrm>
            <a:off x="4186238" y="4271963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8/10 P3 SC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3390EB9-5872-A4DA-4FA5-530154EC708C}"/>
              </a:ext>
            </a:extLst>
          </p:cNvPr>
          <p:cNvSpPr txBox="1"/>
          <p:nvPr/>
        </p:nvSpPr>
        <p:spPr>
          <a:xfrm>
            <a:off x="8449489" y="4271963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7/10 P4 SC</a:t>
            </a:r>
          </a:p>
        </p:txBody>
      </p:sp>
    </p:spTree>
    <p:extLst>
      <p:ext uri="{BB962C8B-B14F-4D97-AF65-F5344CB8AC3E}">
        <p14:creationId xmlns:p14="http://schemas.microsoft.com/office/powerpoint/2010/main" val="3586901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40288DC-6DAF-C762-A749-3D5998E2B3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828"/>
          <a:stretch/>
        </p:blipFill>
        <p:spPr>
          <a:xfrm>
            <a:off x="115491" y="1828800"/>
            <a:ext cx="5067057" cy="426377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7D2C360-5079-DC0B-13B6-D71CECCF71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242"/>
          <a:stretch/>
        </p:blipFill>
        <p:spPr>
          <a:xfrm>
            <a:off x="5430655" y="1828800"/>
            <a:ext cx="6345066" cy="2899025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68050775-9EC1-4D12-01E1-1038B3EE9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1550"/>
            <a:ext cx="10515600" cy="743716"/>
          </a:xfrm>
        </p:spPr>
        <p:txBody>
          <a:bodyPr anchor="t">
            <a:normAutofit/>
          </a:bodyPr>
          <a:lstStyle/>
          <a:p>
            <a:pPr algn="ctr"/>
            <a:r>
              <a:rPr lang="en-US" b="1" dirty="0"/>
              <a:t>Winter SAFIR</a:t>
            </a:r>
          </a:p>
        </p:txBody>
      </p:sp>
    </p:spTree>
    <p:extLst>
      <p:ext uri="{BB962C8B-B14F-4D97-AF65-F5344CB8AC3E}">
        <p14:creationId xmlns:p14="http://schemas.microsoft.com/office/powerpoint/2010/main" val="27396218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B20FEA-9A8D-60BA-AFA0-0A8AE3F29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Pb maculaire?</a:t>
            </a:r>
          </a:p>
        </p:txBody>
      </p:sp>
      <p:pic>
        <p:nvPicPr>
          <p:cNvPr id="5" name="Espace réservé du contenu 4" descr="Une image contenant texte, capture d’écran, diagramme, Logiciel multimédia&#10;&#10;Description générée automatiquement">
            <a:extLst>
              <a:ext uri="{FF2B5EF4-FFF2-40B4-BE49-F238E27FC236}">
                <a16:creationId xmlns:a16="http://schemas.microsoft.com/office/drawing/2014/main" id="{9297DF48-F58F-80B5-7354-FFC1B117BC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932" y="1825625"/>
            <a:ext cx="6704135" cy="4351338"/>
          </a:xfrm>
        </p:spPr>
      </p:pic>
    </p:spTree>
    <p:extLst>
      <p:ext uri="{BB962C8B-B14F-4D97-AF65-F5344CB8AC3E}">
        <p14:creationId xmlns:p14="http://schemas.microsoft.com/office/powerpoint/2010/main" val="11870069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83F434-9565-69BC-ECB3-E3C625CE0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J7</a:t>
            </a:r>
          </a:p>
        </p:txBody>
      </p:sp>
      <p:pic>
        <p:nvPicPr>
          <p:cNvPr id="5" name="Espace réservé du contenu 4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C645D525-02B2-B701-9B0A-4F5940305A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6350" y="365125"/>
            <a:ext cx="7099300" cy="1638300"/>
          </a:xfrm>
        </p:spPr>
      </p:pic>
      <p:pic>
        <p:nvPicPr>
          <p:cNvPr id="7" name="Image 6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7F7BC8CB-68A0-FB7B-9A99-B5EA06E96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876550"/>
            <a:ext cx="7620000" cy="11049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8C1C4FE-9699-7788-8C33-A424EE7EF2C5}"/>
              </a:ext>
            </a:extLst>
          </p:cNvPr>
          <p:cNvSpPr txBox="1"/>
          <p:nvPr/>
        </p:nvSpPr>
        <p:spPr>
          <a:xfrm>
            <a:off x="838200" y="3019425"/>
            <a:ext cx="1241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0295D44-AD56-C70D-A687-E0A555396BE8}"/>
              </a:ext>
            </a:extLst>
          </p:cNvPr>
          <p:cNvSpPr txBox="1"/>
          <p:nvPr/>
        </p:nvSpPr>
        <p:spPr>
          <a:xfrm>
            <a:off x="3929063" y="3870114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8/10 P3 SC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3390EB9-5872-A4DA-4FA5-530154EC708C}"/>
              </a:ext>
            </a:extLst>
          </p:cNvPr>
          <p:cNvSpPr txBox="1"/>
          <p:nvPr/>
        </p:nvSpPr>
        <p:spPr>
          <a:xfrm>
            <a:off x="8449489" y="3866172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7/10 P4 SC</a:t>
            </a:r>
          </a:p>
        </p:txBody>
      </p:sp>
      <p:pic>
        <p:nvPicPr>
          <p:cNvPr id="4" name="Image 3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3CDE6F65-FB72-C626-DF0B-A056218F5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87" y="5047087"/>
            <a:ext cx="10182225" cy="137497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DEB2DF5-5691-6DE8-C8BC-3FCCF863C28F}"/>
              </a:ext>
            </a:extLst>
          </p:cNvPr>
          <p:cNvSpPr txBox="1"/>
          <p:nvPr/>
        </p:nvSpPr>
        <p:spPr>
          <a:xfrm>
            <a:off x="4914900" y="4269992"/>
            <a:ext cx="3642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10/10F avec dédoublement P2 fluide</a:t>
            </a:r>
          </a:p>
        </p:txBody>
      </p:sp>
    </p:spTree>
    <p:extLst>
      <p:ext uri="{BB962C8B-B14F-4D97-AF65-F5344CB8AC3E}">
        <p14:creationId xmlns:p14="http://schemas.microsoft.com/office/powerpoint/2010/main" val="21987144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diagramme, cercle, texte, capture d’écran&#10;&#10;Description générée automatiquement">
            <a:extLst>
              <a:ext uri="{FF2B5EF4-FFF2-40B4-BE49-F238E27FC236}">
                <a16:creationId xmlns:a16="http://schemas.microsoft.com/office/drawing/2014/main" id="{0D7DCF2E-D9BF-0C9F-D6F1-5332504DCC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60000">
            <a:off x="2677674" y="1207003"/>
            <a:ext cx="9208376" cy="5571067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9246F65-7F0F-DC0A-7F76-6385A8912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373062"/>
            <a:ext cx="10515600" cy="1325563"/>
          </a:xfrm>
        </p:spPr>
        <p:txBody>
          <a:bodyPr/>
          <a:lstStyle/>
          <a:p>
            <a:r>
              <a:rPr lang="fr-FR" dirty="0" err="1"/>
              <a:t>Aberro</a:t>
            </a:r>
            <a:r>
              <a:rPr lang="fr-FR" dirty="0"/>
              <a:t> OD</a:t>
            </a:r>
          </a:p>
        </p:txBody>
      </p:sp>
    </p:spTree>
    <p:extLst>
      <p:ext uri="{BB962C8B-B14F-4D97-AF65-F5344CB8AC3E}">
        <p14:creationId xmlns:p14="http://schemas.microsoft.com/office/powerpoint/2010/main" val="5528290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diagramme, cercle, capture d’écran, Caractère coloré&#10;&#10;Description générée automatiquement">
            <a:extLst>
              <a:ext uri="{FF2B5EF4-FFF2-40B4-BE49-F238E27FC236}">
                <a16:creationId xmlns:a16="http://schemas.microsoft.com/office/drawing/2014/main" id="{8532BB63-76E7-D310-EDD7-C6EFD2AA15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60000">
            <a:off x="2494545" y="999687"/>
            <a:ext cx="9697455" cy="5858313"/>
          </a:xfr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48C22D57-9FB2-D9C2-AC61-86EF90127E21}"/>
              </a:ext>
            </a:extLst>
          </p:cNvPr>
          <p:cNvSpPr txBox="1">
            <a:spLocks/>
          </p:cNvSpPr>
          <p:nvPr/>
        </p:nvSpPr>
        <p:spPr>
          <a:xfrm>
            <a:off x="295275" y="3730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Aberro</a:t>
            </a: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OG</a:t>
            </a:r>
          </a:p>
        </p:txBody>
      </p:sp>
    </p:spTree>
    <p:extLst>
      <p:ext uri="{BB962C8B-B14F-4D97-AF65-F5344CB8AC3E}">
        <p14:creationId xmlns:p14="http://schemas.microsoft.com/office/powerpoint/2010/main" val="421471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39F8D3-7307-038E-8529-3AE077463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r-FR" dirty="0"/>
              <a:t>Retouche PKR</a:t>
            </a:r>
          </a:p>
        </p:txBody>
      </p:sp>
      <p:pic>
        <p:nvPicPr>
          <p:cNvPr id="5" name="Espace réservé du contenu 4" descr="Une image contenant texte, capture d’écran, logiciel&#10;&#10;Description générée automatiquement">
            <a:extLst>
              <a:ext uri="{FF2B5EF4-FFF2-40B4-BE49-F238E27FC236}">
                <a16:creationId xmlns:a16="http://schemas.microsoft.com/office/drawing/2014/main" id="{BB79F52A-ACC0-F7CB-828E-A39AB75A5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412" y="1073017"/>
            <a:ext cx="5462588" cy="5203958"/>
          </a:xfrm>
        </p:spPr>
      </p:pic>
      <p:pic>
        <p:nvPicPr>
          <p:cNvPr id="7" name="Image 6" descr="Une image contenant texte, capture d’écran, Caractère coloré, diagramme&#10;&#10;Description générée automatiquement">
            <a:extLst>
              <a:ext uri="{FF2B5EF4-FFF2-40B4-BE49-F238E27FC236}">
                <a16:creationId xmlns:a16="http://schemas.microsoft.com/office/drawing/2014/main" id="{B0176B49-D25A-78A4-9981-3B56CBECE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788" y="1073017"/>
            <a:ext cx="5462588" cy="525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469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378ECF-DFE6-A64F-8BB8-AAD04FE4F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M1 post PKR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4F689A9-82E7-42BD-3519-B043537FCB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911" y="1690688"/>
            <a:ext cx="11933326" cy="900907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00A79D7-BF46-2280-2731-6E7313C088D8}"/>
              </a:ext>
            </a:extLst>
          </p:cNvPr>
          <p:cNvSpPr txBox="1"/>
          <p:nvPr/>
        </p:nvSpPr>
        <p:spPr>
          <a:xfrm>
            <a:off x="885825" y="3171825"/>
            <a:ext cx="5190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Toujours l'impression d'ombre portée, non latéralisée</a:t>
            </a:r>
          </a:p>
        </p:txBody>
      </p:sp>
    </p:spTree>
    <p:extLst>
      <p:ext uri="{BB962C8B-B14F-4D97-AF65-F5344CB8AC3E}">
        <p14:creationId xmlns:p14="http://schemas.microsoft.com/office/powerpoint/2010/main" val="29747819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51384" y="482329"/>
            <a:ext cx="10945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Premier cas</a:t>
            </a:r>
          </a:p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 cas extrême pour discuter des indications…</a:t>
            </a:r>
            <a:endParaRPr kumimoji="0" lang="fr-FR" sz="2800" b="0" i="1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57300" marR="0" lvl="2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847528" y="2128354"/>
            <a:ext cx="936103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Patiente de 62 ans, journaliste et critique littéraire, adressée pour chirurgie de la cataracte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Pas d’antécédent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BAV ressentie OD ++ depuis 2 ans, fluctuante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+0,25 (-0,25@15)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6/10 P3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– +1 (-0,25@90)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8/10 P2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Souhaite ne plus porter de lunettes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Ne conduit pas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Lit beaucoup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Hyperactive et peu exigeante pour sa qualité de vision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171627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C0B18993-DDA2-CD97-AD58-44B862031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780474"/>
            <a:ext cx="4560785" cy="507477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8ED0162-7DF4-32F5-09C4-DA0BEFCAC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120" y="2796840"/>
            <a:ext cx="3475021" cy="332870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43B6318-D6A7-7930-BC2E-8FF4E5E79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2305" y="719880"/>
            <a:ext cx="4730906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85802"/>
      </p:ext>
    </p:extLst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43472" y="482329"/>
            <a:ext cx="9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Premier cas</a:t>
            </a:r>
            <a:endParaRPr kumimoji="0" lang="fr-FR" sz="2800" b="1" i="1" u="sng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57300" marR="0" lvl="2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42CB934-05C5-F00C-EA70-24AABF60684F}"/>
              </a:ext>
            </a:extLst>
          </p:cNvPr>
          <p:cNvSpPr txBox="1"/>
          <p:nvPr/>
        </p:nvSpPr>
        <p:spPr>
          <a:xfrm>
            <a:off x="5843972" y="1574379"/>
            <a:ext cx="5544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OCT mac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IOL</a:t>
            </a:r>
          </a:p>
        </p:txBody>
      </p:sp>
      <p:pic>
        <p:nvPicPr>
          <p:cNvPr id="8" name="12267223_915279811855010_376385280_n.mp4">
            <a:hlinkClick r:id="" action="ppaction://media"/>
            <a:extLst>
              <a:ext uri="{FF2B5EF4-FFF2-40B4-BE49-F238E27FC236}">
                <a16:creationId xmlns:a16="http://schemas.microsoft.com/office/drawing/2014/main" id="{D89C8BFA-C9D9-3D8C-FEF4-8C35CB5BBF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8620"/>
          <a:stretch/>
        </p:blipFill>
        <p:spPr>
          <a:xfrm>
            <a:off x="2875912" y="188640"/>
            <a:ext cx="5936120" cy="602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806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35360" y="482329"/>
            <a:ext cx="11305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Premier cas, première question</a:t>
            </a:r>
          </a:p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Chirurgie de la cataracte simple ou combinée DMEK ?</a:t>
            </a:r>
            <a:endParaRPr kumimoji="0" lang="fr-FR" sz="2800" b="0" i="1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57300" marR="0" lvl="2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46CB067-4354-FA88-F2B8-C383F9E365B7}"/>
              </a:ext>
            </a:extLst>
          </p:cNvPr>
          <p:cNvSpPr txBox="1"/>
          <p:nvPr/>
        </p:nvSpPr>
        <p:spPr>
          <a:xfrm>
            <a:off x="2207568" y="2492896"/>
            <a:ext cx="93610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Dérouillage matinal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(5/10 P3f OD – 8/10P2f OG à 9h00)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P3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+40 microns pachymétrie OD / +10 OG (9h00 vs 17h30)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ECD ?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6D3FD21-9990-36FF-655E-4A8C8553CFFE}"/>
              </a:ext>
            </a:extLst>
          </p:cNvPr>
          <p:cNvGrpSpPr/>
          <p:nvPr/>
        </p:nvGrpSpPr>
        <p:grpSpPr>
          <a:xfrm>
            <a:off x="5735960" y="5487615"/>
            <a:ext cx="4767337" cy="461665"/>
            <a:chOff x="5735960" y="5487615"/>
            <a:chExt cx="4767337" cy="461665"/>
          </a:xfrm>
        </p:grpSpPr>
        <p:sp>
          <p:nvSpPr>
            <p:cNvPr id="8" name="Flèche : droite 7">
              <a:extLst>
                <a:ext uri="{FF2B5EF4-FFF2-40B4-BE49-F238E27FC236}">
                  <a16:creationId xmlns:a16="http://schemas.microsoft.com/office/drawing/2014/main" id="{0B614EFC-A40B-B73F-2EA9-74E8358652DC}"/>
                </a:ext>
              </a:extLst>
            </p:cNvPr>
            <p:cNvSpPr/>
            <p:nvPr/>
          </p:nvSpPr>
          <p:spPr>
            <a:xfrm>
              <a:off x="5735960" y="5517232"/>
              <a:ext cx="1440160" cy="432048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C679A407-5D65-E208-6E00-61EB01523D55}"/>
                </a:ext>
              </a:extLst>
            </p:cNvPr>
            <p:cNvSpPr txBox="1"/>
            <p:nvPr/>
          </p:nvSpPr>
          <p:spPr>
            <a:xfrm>
              <a:off x="7262937" y="5487615"/>
              <a:ext cx="3240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PKE + DMEK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69601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69522A6-832D-E5BA-0E57-157F70145D1E}"/>
              </a:ext>
            </a:extLst>
          </p:cNvPr>
          <p:cNvSpPr txBox="1">
            <a:spLocks/>
          </p:cNvSpPr>
          <p:nvPr/>
        </p:nvSpPr>
        <p:spPr>
          <a:xfrm>
            <a:off x="838200" y="181550"/>
            <a:ext cx="10515600" cy="743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/>
              <a:t>Winter SAFIR</a:t>
            </a:r>
            <a:endParaRPr lang="en-US" b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BE73174-9D91-6CDA-B33C-948CA6E3E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97" y="2309738"/>
            <a:ext cx="7007236" cy="404482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F56B57F-E9EF-F3AE-ADC3-DA955F6EBE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745" b="12223"/>
          <a:stretch/>
        </p:blipFill>
        <p:spPr>
          <a:xfrm>
            <a:off x="2630947" y="925266"/>
            <a:ext cx="6345066" cy="137673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C95A713-9F3E-D247-E65B-57DC12E82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4162" y="4859676"/>
            <a:ext cx="4816003" cy="143084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4B505DC-6A36-6F69-FF13-42063FA9E0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5489" y="3630942"/>
            <a:ext cx="2924196" cy="122873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8590B20-679A-4DF0-8F16-9BAB867C18DF}"/>
              </a:ext>
            </a:extLst>
          </p:cNvPr>
          <p:cNvSpPr txBox="1"/>
          <p:nvPr/>
        </p:nvSpPr>
        <p:spPr>
          <a:xfrm>
            <a:off x="9195806" y="1613635"/>
            <a:ext cx="2331799" cy="203132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- Les Q Factor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- Les Nantais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- Les Jaunes et verts à 3 </a:t>
            </a:r>
            <a:r>
              <a:rPr lang="en-US" dirty="0" err="1">
                <a:solidFill>
                  <a:srgbClr val="0070C0"/>
                </a:solidFill>
              </a:rPr>
              <a:t>miroirs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33346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35360" y="473451"/>
            <a:ext cx="11305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Premier cas, deuxième question</a:t>
            </a:r>
          </a:p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Quelles options pour s’affranchir d’une correction postop ?</a:t>
            </a:r>
            <a:endParaRPr kumimoji="0" lang="fr-FR" sz="2800" b="0" i="1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57300" marR="0" lvl="2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800BA1F-4132-9D05-B249-3E701A2611C9}"/>
              </a:ext>
            </a:extLst>
          </p:cNvPr>
          <p:cNvSpPr/>
          <p:nvPr/>
        </p:nvSpPr>
        <p:spPr>
          <a:xfrm>
            <a:off x="1271464" y="2204864"/>
            <a:ext cx="2952327" cy="367240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 de possibilité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IOL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monofocal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emmétrope AVL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Patiente très insistante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2106AD4-853F-B735-0891-E4BA3420A681}"/>
              </a:ext>
            </a:extLst>
          </p:cNvPr>
          <p:cNvSpPr/>
          <p:nvPr/>
        </p:nvSpPr>
        <p:spPr>
          <a:xfrm>
            <a:off x="4619836" y="2204864"/>
            <a:ext cx="2952328" cy="367240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Monovision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Bascule -2,5 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AVL OG / AVP OD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Simulation en LSH 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FE11782-2C24-04AC-2713-D753B7DB8911}"/>
              </a:ext>
            </a:extLst>
          </p:cNvPr>
          <p:cNvSpPr/>
          <p:nvPr/>
        </p:nvSpPr>
        <p:spPr>
          <a:xfrm>
            <a:off x="7968209" y="2204864"/>
            <a:ext cx="3137759" cy="367240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Multifocal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Quel modèle 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Quelle puissance 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Est-ce raisonnable ???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324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E82D1362-086E-2563-6C0D-03AED7444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38" y="3685952"/>
            <a:ext cx="2952328" cy="269537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2317A4A-8E3B-BE58-F18F-773C31A5A83E}"/>
              </a:ext>
            </a:extLst>
          </p:cNvPr>
          <p:cNvSpPr txBox="1"/>
          <p:nvPr/>
        </p:nvSpPr>
        <p:spPr>
          <a:xfrm>
            <a:off x="5201598" y="4450493"/>
            <a:ext cx="6559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OD : 10/10 P2 SC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OG : 6/10 P3 AC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Chirurgie combinée OG programmée Janvier 2024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C5109E1-3EF7-D777-CAFF-34A7B41B3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912" y="1858843"/>
            <a:ext cx="6457181" cy="199914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6C4EE80-222D-AADA-5389-231C712A92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641" b="52845"/>
          <a:stretch/>
        </p:blipFill>
        <p:spPr>
          <a:xfrm>
            <a:off x="1172770" y="980728"/>
            <a:ext cx="2402950" cy="234129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7184141-E2DE-C0CA-7F1D-4FC19710047E}"/>
              </a:ext>
            </a:extLst>
          </p:cNvPr>
          <p:cNvSpPr txBox="1"/>
          <p:nvPr/>
        </p:nvSpPr>
        <p:spPr>
          <a:xfrm>
            <a:off x="2639616" y="930206"/>
            <a:ext cx="64807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ZMB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7486C19-C001-E130-8E1B-0B7607A1E40B}"/>
              </a:ext>
            </a:extLst>
          </p:cNvPr>
          <p:cNvCxnSpPr/>
          <p:nvPr/>
        </p:nvCxnSpPr>
        <p:spPr>
          <a:xfrm flipV="1">
            <a:off x="1620345" y="2178121"/>
            <a:ext cx="1687049" cy="26743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335360" y="473451"/>
            <a:ext cx="11305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Premier cas, résultat </a:t>
            </a:r>
          </a:p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an combiné avec diffractif bifocal OD</a:t>
            </a:r>
          </a:p>
          <a:p>
            <a:pPr marL="1257300" marR="0" lvl="2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108299"/>
      </p:ext>
    </p:extLst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35360" y="473451"/>
            <a:ext cx="11305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Premier cas, discussion </a:t>
            </a:r>
          </a:p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Quelles contre-indications oculaires aux implants de la presbytie ?</a:t>
            </a:r>
            <a:endParaRPr kumimoji="0" lang="fr-FR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0641038-A036-1C51-FA71-246CC6FA196B}"/>
              </a:ext>
            </a:extLst>
          </p:cNvPr>
          <p:cNvSpPr txBox="1"/>
          <p:nvPr/>
        </p:nvSpPr>
        <p:spPr>
          <a:xfrm>
            <a:off x="695400" y="2708920"/>
            <a:ext cx="43204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Drüsen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(MLA)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Glaucome</a:t>
            </a:r>
          </a:p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Chirurgie réfractive cornéenne</a:t>
            </a:r>
          </a:p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…/…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D36339E-1111-BF5A-011B-3F02456CCC49}"/>
              </a:ext>
            </a:extLst>
          </p:cNvPr>
          <p:cNvSpPr txBox="1"/>
          <p:nvPr/>
        </p:nvSpPr>
        <p:spPr>
          <a:xfrm>
            <a:off x="8112224" y="2442374"/>
            <a:ext cx="43204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Diffractif bi ou trifocal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Diffractif EDOF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Réfractif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Réfractif EDOF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Flèche : double flèche horizontale 5">
            <a:extLst>
              <a:ext uri="{FF2B5EF4-FFF2-40B4-BE49-F238E27FC236}">
                <a16:creationId xmlns:a16="http://schemas.microsoft.com/office/drawing/2014/main" id="{245CEB78-972D-9643-0D32-9CCC5FC5652D}"/>
              </a:ext>
            </a:extLst>
          </p:cNvPr>
          <p:cNvSpPr/>
          <p:nvPr/>
        </p:nvSpPr>
        <p:spPr>
          <a:xfrm>
            <a:off x="5760202" y="3426520"/>
            <a:ext cx="1440160" cy="504056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585008"/>
      </p:ext>
    </p:extLst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everal brochures on a table&#10;&#10;Description automatically generated with low confidence">
            <a:extLst>
              <a:ext uri="{FF2B5EF4-FFF2-40B4-BE49-F238E27FC236}">
                <a16:creationId xmlns:a16="http://schemas.microsoft.com/office/drawing/2014/main" id="{A3C97FB5-C21E-5274-DD80-8EDEF413C9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19" y="59952"/>
            <a:ext cx="7440762" cy="5580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708F01-7F1A-7314-242A-C00B8A28A32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8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14" b="89925" l="8896" r="92485">
                        <a14:foregroundMark x1="25920" y1="4708" x2="25920" y2="4708"/>
                        <a14:foregroundMark x1="25920" y1="4708" x2="25920" y2="4708"/>
                        <a14:foregroundMark x1="20706" y1="5085" x2="41258" y2="8098"/>
                        <a14:foregroundMark x1="41564" y1="6309" x2="77301" y2="5556"/>
                        <a14:foregroundMark x1="67025" y1="5179" x2="48466" y2="5179"/>
                        <a14:foregroundMark x1="48466" y1="5179" x2="48466" y2="5179"/>
                        <a14:foregroundMark x1="87730" y1="51883" x2="88804" y2="70527"/>
                        <a14:foregroundMark x1="88804" y1="70527" x2="86043" y2="75800"/>
                        <a14:foregroundMark x1="92638" y1="71563" x2="92638" y2="71563"/>
                        <a14:foregroundMark x1="92638" y1="71563" x2="92638" y2="71563"/>
                        <a14:foregroundMark x1="92638" y1="71563" x2="92638" y2="71563"/>
                        <a14:foregroundMark x1="92638" y1="71563" x2="92638" y2="71563"/>
                        <a14:foregroundMark x1="92178" y1="72034" x2="89571" y2="73352"/>
                        <a14:foregroundMark x1="92638" y1="63748" x2="92638" y2="72034"/>
                        <a14:foregroundMark x1="90798" y1="65819" x2="89724" y2="68173"/>
                        <a14:foregroundMark x1="65491" y1="75424" x2="66258" y2="66949"/>
                        <a14:foregroundMark x1="32515" y1="53672" x2="33589" y2="57062"/>
                        <a14:foregroundMark x1="34969" y1="65537" x2="32975" y2="57250"/>
                        <a14:foregroundMark x1="32975" y1="57250" x2="21626" y2="63748"/>
                        <a14:foregroundMark x1="21626" y1="63748" x2="26534" y2="56591"/>
                        <a14:foregroundMark x1="26534" y1="56591" x2="28374" y2="55273"/>
                        <a14:foregroundMark x1="29141" y1="57439" x2="39417" y2="58851"/>
                        <a14:foregroundMark x1="42178" y1="89925" x2="42178" y2="89925"/>
                        <a14:foregroundMark x1="42178" y1="89925" x2="42178" y2="89925"/>
                        <a14:foregroundMark x1="82975" y1="85217" x2="82975" y2="85217"/>
                        <a14:foregroundMark x1="9816" y1="4426" x2="8896" y2="50094"/>
                        <a14:foregroundMark x1="8896" y1="50094" x2="17638" y2="62900"/>
                        <a14:foregroundMark x1="17638" y1="62900" x2="16718" y2="53202"/>
                        <a14:foregroundMark x1="16718" y1="53202" x2="12577" y2="80885"/>
                        <a14:foregroundMark x1="12577" y1="80885" x2="14571" y2="79190"/>
                        <a14:foregroundMark x1="23620" y1="57062" x2="10890" y2="59510"/>
                        <a14:foregroundMark x1="10890" y1="59510" x2="10890" y2="72693"/>
                        <a14:foregroundMark x1="13497" y1="58569" x2="11963" y2="52072"/>
                        <a14:foregroundMark x1="12117" y1="78719" x2="14110" y2="69397"/>
                        <a14:foregroundMark x1="67331" y1="62241" x2="58742" y2="78814"/>
                        <a14:foregroundMark x1="58742" y1="78814" x2="53988" y2="71657"/>
                        <a14:foregroundMark x1="53988" y1="71657" x2="66871" y2="69586"/>
                        <a14:foregroundMark x1="66871" y1="69586" x2="78221" y2="60452"/>
                        <a14:foregroundMark x1="78221" y1="60452" x2="84663" y2="66667"/>
                        <a14:foregroundMark x1="84663" y1="66667" x2="83129" y2="65160"/>
                        <a14:foregroundMark x1="76840" y1="67137" x2="79141" y2="653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51648"/>
            <a:ext cx="2982902" cy="48590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3EDFE3-B906-4D95-E174-53146F2E010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9000"/>
          </a:blip>
          <a:stretch>
            <a:fillRect/>
          </a:stretch>
        </p:blipFill>
        <p:spPr>
          <a:xfrm>
            <a:off x="7769443" y="2194269"/>
            <a:ext cx="4093876" cy="2469461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CA4E3BC-CFA6-CEE4-3A1E-81A55ED10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859079"/>
            <a:ext cx="12192000" cy="1847273"/>
          </a:xfrm>
          <a:solidFill>
            <a:schemeClr val="bg1">
              <a:lumMod val="85000"/>
              <a:alpha val="83000"/>
            </a:schemeClr>
          </a:solidFill>
          <a:effectLst>
            <a:softEdge rad="31750"/>
          </a:effectLst>
        </p:spPr>
        <p:txBody>
          <a:bodyPr anchor="ctr">
            <a:normAutofit/>
          </a:bodyPr>
          <a:lstStyle/>
          <a:p>
            <a:r>
              <a:rPr lang="en-US" sz="3600" b="1" dirty="0"/>
              <a:t>La </a:t>
            </a:r>
            <a:r>
              <a:rPr lang="fr-FR" sz="3600" b="1" dirty="0"/>
              <a:t>théorie peut-elle rejoindre la pratique?</a:t>
            </a:r>
          </a:p>
          <a:p>
            <a:r>
              <a:rPr lang="en-US" sz="2600" dirty="0"/>
              <a:t>Dr. Benjamin Stern</a:t>
            </a:r>
          </a:p>
          <a:p>
            <a:r>
              <a:rPr lang="en-US" i="1" dirty="0"/>
              <a:t>Service du Dr. </a:t>
            </a:r>
            <a:r>
              <a:rPr lang="en-US" i="1" dirty="0" err="1"/>
              <a:t>Gatinel</a:t>
            </a:r>
            <a:r>
              <a:rPr lang="en-US" i="1" dirty="0"/>
              <a:t>, </a:t>
            </a:r>
            <a:r>
              <a:rPr lang="en-US" i="1" dirty="0" err="1"/>
              <a:t>Hopital</a:t>
            </a:r>
            <a:r>
              <a:rPr lang="en-US" i="1" dirty="0"/>
              <a:t> </a:t>
            </a:r>
            <a:r>
              <a:rPr lang="en-US" i="1" dirty="0" err="1"/>
              <a:t>Fondation</a:t>
            </a:r>
            <a:r>
              <a:rPr lang="en-US" i="1" dirty="0"/>
              <a:t> Adolphe de Rothschild, Paris</a:t>
            </a:r>
          </a:p>
        </p:txBody>
      </p:sp>
    </p:spTree>
    <p:extLst>
      <p:ext uri="{BB962C8B-B14F-4D97-AF65-F5344CB8AC3E}">
        <p14:creationId xmlns:p14="http://schemas.microsoft.com/office/powerpoint/2010/main" val="33021418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everal brochures on a table&#10;&#10;Description automatically generated with low confidence">
            <a:extLst>
              <a:ext uri="{FF2B5EF4-FFF2-40B4-BE49-F238E27FC236}">
                <a16:creationId xmlns:a16="http://schemas.microsoft.com/office/drawing/2014/main" id="{7CFABA16-13E4-5D3F-E3DC-972B36BB9B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7" b="2067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324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99461-1774-0379-BF71-173A53FD7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Terminologie et classification</a:t>
            </a:r>
            <a:br>
              <a:rPr lang="fr-FR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357354-C999-6771-D04F-DC976C215F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 </a:t>
            </a:r>
            <a:r>
              <a:rPr lang="fr-FR" sz="2800" dirty="0" err="1"/>
              <a:t>Monofocal</a:t>
            </a:r>
            <a:r>
              <a:rPr lang="fr-FR" sz="2800" dirty="0"/>
              <a:t>, Bifocal, Trifocal, EDOF…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064552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La Comédie Française en direct au cinéma avec Le malade imaginaire le 5  novembre 2020 à 18h">
            <a:extLst>
              <a:ext uri="{FF2B5EF4-FFF2-40B4-BE49-F238E27FC236}">
                <a16:creationId xmlns:a16="http://schemas.microsoft.com/office/drawing/2014/main" id="{3BE58931-4899-72E5-07B4-DD6A45EEAE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80657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FBB82D-F513-2B28-FC3A-D79906AC20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722" r="9091" b="2945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6E083A-FE9F-1FC8-FD55-08C7B4242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Acuité visuelle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795D52C-DCB5-98F1-CC4F-BB6032D5A8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303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11D8F18-84B6-57E0-880B-B938C5780793}"/>
              </a:ext>
            </a:extLst>
          </p:cNvPr>
          <p:cNvGraphicFramePr/>
          <p:nvPr/>
        </p:nvGraphicFramePr>
        <p:xfrm>
          <a:off x="193158" y="0"/>
          <a:ext cx="11805684" cy="6138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EE9AA75-ED00-FD3B-7B1C-99B3630D1A8E}"/>
              </a:ext>
            </a:extLst>
          </p:cNvPr>
          <p:cNvSpPr/>
          <p:nvPr/>
        </p:nvSpPr>
        <p:spPr>
          <a:xfrm>
            <a:off x="0" y="3697357"/>
            <a:ext cx="6096000" cy="1855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74224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ABB09-ECE3-2A63-5452-65DACF407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Mme J B 71 ans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E1D84-8B87-272F-9AE8-DE8561B93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52747" cy="4351338"/>
          </a:xfrm>
        </p:spPr>
        <p:txBody>
          <a:bodyPr>
            <a:normAutofit/>
          </a:bodyPr>
          <a:lstStyle/>
          <a:p>
            <a:r>
              <a:rPr lang="fr-FR" dirty="0"/>
              <a:t>OD pose Implant </a:t>
            </a:r>
            <a:r>
              <a:rPr lang="fr-FR" dirty="0" err="1"/>
              <a:t>Atlisatri</a:t>
            </a:r>
            <a:r>
              <a:rPr lang="fr-FR" dirty="0"/>
              <a:t> +21.00</a:t>
            </a:r>
          </a:p>
          <a:p>
            <a:r>
              <a:rPr lang="fr-FR" dirty="0"/>
              <a:t>OG début de cataract</a:t>
            </a:r>
          </a:p>
          <a:p>
            <a:r>
              <a:rPr lang="fr-FR" dirty="0"/>
              <a:t>Patiente n’est pas contente parce qu’elle a le sentiment de ne pas voir de loin</a:t>
            </a:r>
          </a:p>
          <a:p>
            <a:r>
              <a:rPr lang="fr-FR" dirty="0">
                <a:solidFill>
                  <a:srgbClr val="FF0000"/>
                </a:solidFill>
              </a:rPr>
              <a:t>Finalement, op de l’épaule elle a oublié ses yeux et est très contente !!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9845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96FF2B3-61C4-3CE3-D331-C6FA18E4A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7591" y="6148551"/>
            <a:ext cx="1324409" cy="664915"/>
          </a:xfrm>
          <a:prstGeom prst="rect">
            <a:avLst/>
          </a:prstGeom>
        </p:spPr>
      </p:pic>
      <p:pic>
        <p:nvPicPr>
          <p:cNvPr id="3" name="Image 2" descr="Une image contenant texte, capture d’écran, Caractère coloré, cercle&#10;&#10;Description générée automatiquement">
            <a:extLst>
              <a:ext uri="{FF2B5EF4-FFF2-40B4-BE49-F238E27FC236}">
                <a16:creationId xmlns:a16="http://schemas.microsoft.com/office/drawing/2014/main" id="{FBD94157-DC5E-EDBD-26AE-AACD7690E1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209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7791D-B8D0-1EBA-519C-EEDBADBB8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M. P </a:t>
            </a:r>
            <a:r>
              <a:rPr lang="fr-FR" dirty="0" err="1"/>
              <a:t>P</a:t>
            </a:r>
            <a:r>
              <a:rPr lang="fr-FR" dirty="0"/>
              <a:t> 64 ans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EAC72-5E28-0A0E-06BC-11362C9D7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Lentilles portées : </a:t>
            </a:r>
            <a:r>
              <a:rPr lang="fr-FR" dirty="0" err="1"/>
              <a:t>Biofinity</a:t>
            </a:r>
            <a:r>
              <a:rPr lang="fr-FR" dirty="0"/>
              <a:t> </a:t>
            </a:r>
            <a:r>
              <a:rPr lang="fr-FR" dirty="0" err="1"/>
              <a:t>toric</a:t>
            </a:r>
            <a:r>
              <a:rPr lang="fr-FR" dirty="0"/>
              <a:t> multifocales </a:t>
            </a:r>
            <a:r>
              <a:rPr lang="fr-FR" dirty="0" err="1"/>
              <a:t>Add</a:t>
            </a:r>
            <a:r>
              <a:rPr lang="fr-FR" dirty="0"/>
              <a:t> +2.50 +2.75(-0.75)150° N / +1.50(-1.25)20° D</a:t>
            </a:r>
          </a:p>
          <a:p>
            <a:r>
              <a:rPr lang="en-US" dirty="0"/>
              <a:t>pose implants AT </a:t>
            </a:r>
            <a:r>
              <a:rPr lang="en-US" dirty="0" err="1"/>
              <a:t>lisa</a:t>
            </a:r>
            <a:r>
              <a:rPr lang="en-US" dirty="0"/>
              <a:t> tri </a:t>
            </a:r>
            <a:r>
              <a:rPr lang="en-US" dirty="0" err="1"/>
              <a:t>toric</a:t>
            </a:r>
            <a:r>
              <a:rPr lang="en-US" dirty="0"/>
              <a:t> +22.00 </a:t>
            </a:r>
            <a:r>
              <a:rPr lang="en-US" dirty="0" err="1"/>
              <a:t>cyl</a:t>
            </a:r>
            <a:r>
              <a:rPr lang="en-US" dirty="0"/>
              <a:t> +1.00 OD et AT </a:t>
            </a:r>
            <a:r>
              <a:rPr lang="en-US" dirty="0" err="1"/>
              <a:t>lisa</a:t>
            </a:r>
            <a:r>
              <a:rPr lang="en-US" dirty="0"/>
              <a:t> tri </a:t>
            </a:r>
            <a:r>
              <a:rPr lang="en-US" dirty="0" err="1"/>
              <a:t>toric</a:t>
            </a:r>
            <a:r>
              <a:rPr lang="en-US" dirty="0"/>
              <a:t> +22.00 </a:t>
            </a:r>
            <a:r>
              <a:rPr lang="en-US" dirty="0" err="1"/>
              <a:t>ctl</a:t>
            </a:r>
            <a:r>
              <a:rPr lang="en-US" dirty="0"/>
              <a:t> +1.00 OG</a:t>
            </a:r>
            <a:endParaRPr lang="fr-FR" dirty="0"/>
          </a:p>
          <a:p>
            <a:r>
              <a:rPr lang="en-US" dirty="0"/>
              <a:t>Satisfaction +++ du patient</a:t>
            </a:r>
          </a:p>
        </p:txBody>
      </p:sp>
    </p:spTree>
    <p:extLst>
      <p:ext uri="{BB962C8B-B14F-4D97-AF65-F5344CB8AC3E}">
        <p14:creationId xmlns:p14="http://schemas.microsoft.com/office/powerpoint/2010/main" val="175042516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DF38C6-8C63-FBA9-1CA0-24F73B5B6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7593" y="673394"/>
            <a:ext cx="7756814" cy="5212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706568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FBB82D-F513-2B28-FC3A-D79906AC20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722" r="9091" b="2945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6E083A-FE9F-1FC8-FD55-08C7B4242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Acuité visuelle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A1D4A-3C5A-21F4-82E6-5F752893D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Conditions </a:t>
            </a:r>
            <a:r>
              <a:rPr lang="en-US" sz="2000" dirty="0" err="1">
                <a:solidFill>
                  <a:schemeClr val="bg1"/>
                </a:solidFill>
              </a:rPr>
              <a:t>optimales</a:t>
            </a:r>
            <a:r>
              <a:rPr lang="en-US" sz="2000" dirty="0">
                <a:solidFill>
                  <a:schemeClr val="bg1"/>
                </a:solidFill>
              </a:rPr>
              <a:t> – noir et </a:t>
            </a:r>
            <a:r>
              <a:rPr lang="en-US" sz="2000" dirty="0" err="1">
                <a:solidFill>
                  <a:schemeClr val="bg1"/>
                </a:solidFill>
              </a:rPr>
              <a:t>blanc</a:t>
            </a:r>
            <a:r>
              <a:rPr lang="en-US" sz="20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33669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11D8F18-84B6-57E0-880B-B938C5780793}"/>
              </a:ext>
            </a:extLst>
          </p:cNvPr>
          <p:cNvGraphicFramePr/>
          <p:nvPr/>
        </p:nvGraphicFramePr>
        <p:xfrm>
          <a:off x="193158" y="0"/>
          <a:ext cx="11805684" cy="6138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5572781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What Causes Halos Around Lights?">
            <a:extLst>
              <a:ext uri="{FF2B5EF4-FFF2-40B4-BE49-F238E27FC236}">
                <a16:creationId xmlns:a16="http://schemas.microsoft.com/office/drawing/2014/main" id="{DDDFAAFC-ED42-4263-C244-E2869BC5C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" r="22470" b="5873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83A2FF-C5BD-322F-CC77-6F844C21B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Qualité optique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BE628E-07C9-764D-0DFB-DEF6D1989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06785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re different diagnostic instruments interchangeable when it comes measure  corneal HOAs in eyes with keratoconus? - The ELZA Institute">
            <a:extLst>
              <a:ext uri="{FF2B5EF4-FFF2-40B4-BE49-F238E27FC236}">
                <a16:creationId xmlns:a16="http://schemas.microsoft.com/office/drawing/2014/main" id="{96D947E7-C7E9-AADD-344B-CED3152DD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891" y="0"/>
            <a:ext cx="6132217" cy="616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37" descr="Une image contenant fleur, alimentation&#10;&#10;Description générée automatiquement">
            <a:extLst>
              <a:ext uri="{FF2B5EF4-FFF2-40B4-BE49-F238E27FC236}">
                <a16:creationId xmlns:a16="http://schemas.microsoft.com/office/drawing/2014/main" id="{55D69F04-CD57-A7D1-3F30-0F29A8F71B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9" y="6400800"/>
            <a:ext cx="534740" cy="401196"/>
          </a:xfrm>
          <a:prstGeom prst="rect">
            <a:avLst/>
          </a:prstGeom>
          <a:ln w="6350">
            <a:solidFill>
              <a:srgbClr val="0070C0"/>
            </a:solidFill>
          </a:ln>
        </p:spPr>
      </p:pic>
      <p:pic>
        <p:nvPicPr>
          <p:cNvPr id="3" name="Image 8" descr="Image 8">
            <a:extLst>
              <a:ext uri="{FF2B5EF4-FFF2-40B4-BE49-F238E27FC236}">
                <a16:creationId xmlns:a16="http://schemas.microsoft.com/office/drawing/2014/main" id="{B77451DB-9068-AC54-5B6F-030824B3F1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4432" y="6400800"/>
            <a:ext cx="534740" cy="4011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066317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re different diagnostic instruments interchangeable when it comes measure  corneal HOAs in eyes with keratoconus? - The ELZA Institute">
            <a:extLst>
              <a:ext uri="{FF2B5EF4-FFF2-40B4-BE49-F238E27FC236}">
                <a16:creationId xmlns:a16="http://schemas.microsoft.com/office/drawing/2014/main" id="{96D947E7-C7E9-AADD-344B-CED3152DD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891" y="0"/>
            <a:ext cx="6132217" cy="616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37" descr="Une image contenant fleur, alimentation&#10;&#10;Description générée automatiquement">
            <a:extLst>
              <a:ext uri="{FF2B5EF4-FFF2-40B4-BE49-F238E27FC236}">
                <a16:creationId xmlns:a16="http://schemas.microsoft.com/office/drawing/2014/main" id="{55D69F04-CD57-A7D1-3F30-0F29A8F71B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9" y="6400800"/>
            <a:ext cx="534740" cy="401196"/>
          </a:xfrm>
          <a:prstGeom prst="rect">
            <a:avLst/>
          </a:prstGeom>
          <a:ln w="6350">
            <a:solidFill>
              <a:srgbClr val="0070C0"/>
            </a:solidFill>
          </a:ln>
        </p:spPr>
      </p:pic>
      <p:pic>
        <p:nvPicPr>
          <p:cNvPr id="3" name="Image 8" descr="Image 8">
            <a:extLst>
              <a:ext uri="{FF2B5EF4-FFF2-40B4-BE49-F238E27FC236}">
                <a16:creationId xmlns:a16="http://schemas.microsoft.com/office/drawing/2014/main" id="{B77451DB-9068-AC54-5B6F-030824B3F1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4432" y="6400800"/>
            <a:ext cx="534740" cy="40119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7A8276-4765-DE0A-82D1-8CF66DA26B28}"/>
              </a:ext>
            </a:extLst>
          </p:cNvPr>
          <p:cNvSpPr/>
          <p:nvPr/>
        </p:nvSpPr>
        <p:spPr>
          <a:xfrm>
            <a:off x="5417128" y="4821382"/>
            <a:ext cx="1274618" cy="1579418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97748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8DC43-F1B8-D171-4AB3-590C03E9D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Aberration sphérique totale de l’oeil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E67F2-FA2C-E0B5-FF01-528FDB2DF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Aberrations de la cornée</a:t>
            </a:r>
          </a:p>
          <a:p>
            <a:r>
              <a:rPr lang="fr-FR" dirty="0"/>
              <a:t>Taille de la pupille (r</a:t>
            </a:r>
            <a:r>
              <a:rPr lang="fr-FR" baseline="30000" dirty="0"/>
              <a:t>4</a:t>
            </a:r>
            <a:r>
              <a:rPr lang="fr-FR" dirty="0"/>
              <a:t>)</a:t>
            </a:r>
          </a:p>
          <a:p>
            <a:r>
              <a:rPr lang="fr-FR" dirty="0"/>
              <a:t>Aberrations de la lentille intraoculaire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415662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gdover50sforum.org.uk | A Voice for Older People in the Harrogate District">
            <a:extLst>
              <a:ext uri="{FF2B5EF4-FFF2-40B4-BE49-F238E27FC236}">
                <a16:creationId xmlns:a16="http://schemas.microsoft.com/office/drawing/2014/main" id="{E45F8EF8-ECBC-8927-D6D6-478F847A1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46" y="451414"/>
            <a:ext cx="12519650" cy="580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37" descr="Une image contenant fleur, alimentation&#10;&#10;Description générée automatiquement">
            <a:extLst>
              <a:ext uri="{FF2B5EF4-FFF2-40B4-BE49-F238E27FC236}">
                <a16:creationId xmlns:a16="http://schemas.microsoft.com/office/drawing/2014/main" id="{36DB0894-A199-6DA6-3AA2-100557ABE0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9" y="6400800"/>
            <a:ext cx="534740" cy="401196"/>
          </a:xfrm>
          <a:prstGeom prst="rect">
            <a:avLst/>
          </a:prstGeom>
          <a:ln w="6350">
            <a:solidFill>
              <a:srgbClr val="0070C0"/>
            </a:solidFill>
          </a:ln>
        </p:spPr>
      </p:pic>
      <p:pic>
        <p:nvPicPr>
          <p:cNvPr id="3" name="Image 8" descr="Image 8">
            <a:extLst>
              <a:ext uri="{FF2B5EF4-FFF2-40B4-BE49-F238E27FC236}">
                <a16:creationId xmlns:a16="http://schemas.microsoft.com/office/drawing/2014/main" id="{1F0B9C5E-2B1C-8A6F-8B7C-9673FD43D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4432" y="6400800"/>
            <a:ext cx="534740" cy="4011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8548871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B2444F-0B90-509F-0DAA-A432F1137A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3721"/>
          <a:stretch/>
        </p:blipFill>
        <p:spPr>
          <a:xfrm>
            <a:off x="14287" y="131682"/>
            <a:ext cx="12163425" cy="9845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3D0ACB-B9F3-0EC5-34B7-FE97917AFA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54" b="55252"/>
          <a:stretch/>
        </p:blipFill>
        <p:spPr>
          <a:xfrm>
            <a:off x="0" y="1116281"/>
            <a:ext cx="12163425" cy="12093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1AD210-923E-B5C6-7727-F5B9931AA11F}"/>
              </a:ext>
            </a:extLst>
          </p:cNvPr>
          <p:cNvSpPr txBox="1"/>
          <p:nvPr/>
        </p:nvSpPr>
        <p:spPr>
          <a:xfrm>
            <a:off x="5139046" y="2325585"/>
            <a:ext cx="88857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BlinkMacSystemFont"/>
                <a:ea typeface="+mn-ea"/>
                <a:cs typeface="+mn-cs"/>
              </a:rPr>
              <a:t>J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BlinkMacSystemFont"/>
                <a:ea typeface="+mn-ea"/>
                <a:cs typeface="+mn-cs"/>
              </a:rPr>
              <a:t>Ophthalmol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BlinkMacSystemFont"/>
                <a:ea typeface="+mn-ea"/>
                <a:cs typeface="+mn-cs"/>
              </a:rPr>
              <a:t>. 2022 Sep 9;2022:9520512.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BlinkMacSystemFont"/>
                <a:ea typeface="+mn-ea"/>
                <a:cs typeface="+mn-cs"/>
              </a:rPr>
              <a:t>doi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BlinkMacSystemFont"/>
                <a:ea typeface="+mn-ea"/>
                <a:cs typeface="+mn-cs"/>
              </a:rPr>
              <a:t>: 10.1155/2022/9520512.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9EE500-51FC-5149-9982-60916D568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396" y="2374911"/>
            <a:ext cx="4730255" cy="4483089"/>
          </a:xfrm>
          <a:prstGeom prst="rect">
            <a:avLst/>
          </a:prstGeom>
        </p:spPr>
      </p:pic>
      <p:pic>
        <p:nvPicPr>
          <p:cNvPr id="2" name="Image 37" descr="Une image contenant fleur, alimentation&#10;&#10;Description générée automatiquement">
            <a:extLst>
              <a:ext uri="{FF2B5EF4-FFF2-40B4-BE49-F238E27FC236}">
                <a16:creationId xmlns:a16="http://schemas.microsoft.com/office/drawing/2014/main" id="{3E180A9D-F293-6CA8-F580-435D5762D0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9" y="6400800"/>
            <a:ext cx="534740" cy="401196"/>
          </a:xfrm>
          <a:prstGeom prst="rect">
            <a:avLst/>
          </a:prstGeom>
          <a:ln w="6350">
            <a:solidFill>
              <a:srgbClr val="0070C0"/>
            </a:solidFill>
          </a:ln>
        </p:spPr>
      </p:pic>
      <p:pic>
        <p:nvPicPr>
          <p:cNvPr id="5" name="Image 8" descr="Image 8">
            <a:extLst>
              <a:ext uri="{FF2B5EF4-FFF2-40B4-BE49-F238E27FC236}">
                <a16:creationId xmlns:a16="http://schemas.microsoft.com/office/drawing/2014/main" id="{7F55E752-887B-9346-7B07-9A73890372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4432" y="6400800"/>
            <a:ext cx="534740" cy="4011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32905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66A9005A-C78C-51EE-0F2E-E6CF7A6E0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921" t="19572" r="2616" b="12583"/>
          <a:stretch/>
        </p:blipFill>
        <p:spPr>
          <a:xfrm>
            <a:off x="5942285" y="4737071"/>
            <a:ext cx="1446296" cy="181348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35CAC53-0B87-8513-BAC2-7E929CC31D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99" t="19011" r="27108" b="13144"/>
          <a:stretch/>
        </p:blipFill>
        <p:spPr>
          <a:xfrm>
            <a:off x="3585340" y="4737071"/>
            <a:ext cx="1420212" cy="181349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85AF88F-2585-E71E-AEE9-DA5D5A545D92}"/>
              </a:ext>
            </a:extLst>
          </p:cNvPr>
          <p:cNvSpPr txBox="1"/>
          <p:nvPr/>
        </p:nvSpPr>
        <p:spPr>
          <a:xfrm>
            <a:off x="497936" y="3503135"/>
            <a:ext cx="2483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 Quentin De </a:t>
            </a:r>
            <a:r>
              <a:rPr lang="en-US" dirty="0" err="1"/>
              <a:t>Bosredon</a:t>
            </a:r>
            <a:endParaRPr lang="en-US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EF906E9-383A-542D-F5EB-F6294679EACF}"/>
              </a:ext>
            </a:extLst>
          </p:cNvPr>
          <p:cNvSpPr txBox="1"/>
          <p:nvPr/>
        </p:nvSpPr>
        <p:spPr>
          <a:xfrm>
            <a:off x="3419761" y="3503135"/>
            <a:ext cx="2226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Pr</a:t>
            </a:r>
            <a:r>
              <a:rPr lang="en-US" dirty="0"/>
              <a:t> Alexandre </a:t>
            </a:r>
            <a:r>
              <a:rPr lang="en-US" dirty="0" err="1"/>
              <a:t>Denoyer</a:t>
            </a:r>
            <a:endParaRPr lang="en-US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CB76875-0111-AFB7-6ADD-552DE39A0A78}"/>
              </a:ext>
            </a:extLst>
          </p:cNvPr>
          <p:cNvSpPr txBox="1"/>
          <p:nvPr/>
        </p:nvSpPr>
        <p:spPr>
          <a:xfrm>
            <a:off x="6403148" y="3503135"/>
            <a:ext cx="1897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 Benjamin Stern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D7F50AA-972B-0D40-B549-706F7FBD3FAA}"/>
              </a:ext>
            </a:extLst>
          </p:cNvPr>
          <p:cNvSpPr txBox="1"/>
          <p:nvPr/>
        </p:nvSpPr>
        <p:spPr>
          <a:xfrm>
            <a:off x="5151064" y="-68441"/>
            <a:ext cx="1001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Invités</a:t>
            </a:r>
            <a:endParaRPr lang="en-US" sz="24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3D413CD-7E5D-AD90-2E93-B85E79A4F4E5}"/>
              </a:ext>
            </a:extLst>
          </p:cNvPr>
          <p:cNvSpPr txBox="1"/>
          <p:nvPr/>
        </p:nvSpPr>
        <p:spPr>
          <a:xfrm>
            <a:off x="4781089" y="4112075"/>
            <a:ext cx="1667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Modération</a:t>
            </a:r>
            <a:endParaRPr lang="en-US" sz="2400" dirty="0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4BF42A2F-1570-A096-37B8-EC332BB06F72}"/>
              </a:ext>
            </a:extLst>
          </p:cNvPr>
          <p:cNvCxnSpPr>
            <a:cxnSpLocks/>
          </p:cNvCxnSpPr>
          <p:nvPr/>
        </p:nvCxnSpPr>
        <p:spPr>
          <a:xfrm>
            <a:off x="1739462" y="4112075"/>
            <a:ext cx="763290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7C34D9C8-F250-7104-D382-90365217438D}"/>
              </a:ext>
            </a:extLst>
          </p:cNvPr>
          <p:cNvSpPr txBox="1"/>
          <p:nvPr/>
        </p:nvSpPr>
        <p:spPr>
          <a:xfrm>
            <a:off x="3579213" y="6550561"/>
            <a:ext cx="1544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Dr Nicolas </a:t>
            </a:r>
            <a:r>
              <a:rPr lang="en-US" sz="1400" dirty="0" err="1"/>
              <a:t>Mesplié</a:t>
            </a:r>
            <a:endParaRPr lang="en-US" sz="14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3DD136C-DD30-3372-28C7-0E4F1D233AE3}"/>
              </a:ext>
            </a:extLst>
          </p:cNvPr>
          <p:cNvSpPr txBox="1"/>
          <p:nvPr/>
        </p:nvSpPr>
        <p:spPr>
          <a:xfrm>
            <a:off x="6074348" y="6550561"/>
            <a:ext cx="1156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Dr Alain Saad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4FCA909-5610-6CB2-19EF-438070819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7591" y="6148551"/>
            <a:ext cx="1324409" cy="66491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DB32229-9076-24E5-EF94-7C4893E76CF2}"/>
              </a:ext>
            </a:extLst>
          </p:cNvPr>
          <p:cNvSpPr txBox="1"/>
          <p:nvPr/>
        </p:nvSpPr>
        <p:spPr>
          <a:xfrm>
            <a:off x="8944296" y="3503135"/>
            <a:ext cx="2014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 Marie </a:t>
            </a:r>
            <a:r>
              <a:rPr lang="en-US" dirty="0" err="1"/>
              <a:t>Weissrock</a:t>
            </a:r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AF48D98-5AFE-5453-4DCD-103820079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60" y="799168"/>
            <a:ext cx="2441604" cy="255569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B70EC18-CABF-FE2C-A212-64F97031A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3641" y="818737"/>
            <a:ext cx="2226635" cy="252106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B5B20A7-2B8D-DF87-178B-85BC45D7A9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830" r="5289"/>
          <a:stretch/>
        </p:blipFill>
        <p:spPr>
          <a:xfrm>
            <a:off x="6282543" y="818736"/>
            <a:ext cx="2096036" cy="252106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7C990A3-7486-E6F7-DFDA-BE3815E775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8748" y="821992"/>
            <a:ext cx="2038006" cy="253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1742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B2444F-0B90-509F-0DAA-A432F1137A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3721"/>
          <a:stretch/>
        </p:blipFill>
        <p:spPr>
          <a:xfrm>
            <a:off x="14287" y="90117"/>
            <a:ext cx="12163425" cy="9845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3D0ACB-B9F3-0EC5-34B7-FE97917AFA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54" b="55252"/>
          <a:stretch/>
        </p:blipFill>
        <p:spPr>
          <a:xfrm>
            <a:off x="0" y="1116281"/>
            <a:ext cx="12163425" cy="12093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1AD210-923E-B5C6-7727-F5B9931AA11F}"/>
              </a:ext>
            </a:extLst>
          </p:cNvPr>
          <p:cNvSpPr txBox="1"/>
          <p:nvPr/>
        </p:nvSpPr>
        <p:spPr>
          <a:xfrm>
            <a:off x="5139046" y="2325585"/>
            <a:ext cx="88857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BlinkMacSystemFont"/>
                <a:ea typeface="+mn-ea"/>
                <a:cs typeface="+mn-cs"/>
              </a:rPr>
              <a:t>J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BlinkMacSystemFont"/>
                <a:ea typeface="+mn-ea"/>
                <a:cs typeface="+mn-cs"/>
              </a:rPr>
              <a:t>Ophthalmol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BlinkMacSystemFont"/>
                <a:ea typeface="+mn-ea"/>
                <a:cs typeface="+mn-cs"/>
              </a:rPr>
              <a:t>. 2022 Sep 9;2022:9520512.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BlinkMacSystemFont"/>
                <a:ea typeface="+mn-ea"/>
                <a:cs typeface="+mn-cs"/>
              </a:rPr>
              <a:t>doi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BlinkMacSystemFont"/>
                <a:ea typeface="+mn-ea"/>
                <a:cs typeface="+mn-cs"/>
              </a:rPr>
              <a:t>: 10.1155/2022/9520512.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9EE500-51FC-5149-9982-60916D568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396" y="2374911"/>
            <a:ext cx="4730255" cy="448308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93BD0B-A7CC-739D-213C-092C596D73C3}"/>
              </a:ext>
            </a:extLst>
          </p:cNvPr>
          <p:cNvCxnSpPr>
            <a:cxnSpLocks/>
          </p:cNvCxnSpPr>
          <p:nvPr/>
        </p:nvCxnSpPr>
        <p:spPr>
          <a:xfrm>
            <a:off x="3461325" y="3597281"/>
            <a:ext cx="2" cy="2755941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1621D8B-5CCA-B7F0-F16D-7147939EA6D2}"/>
              </a:ext>
            </a:extLst>
          </p:cNvPr>
          <p:cNvCxnSpPr>
            <a:cxnSpLocks/>
          </p:cNvCxnSpPr>
          <p:nvPr/>
        </p:nvCxnSpPr>
        <p:spPr>
          <a:xfrm flipH="1" flipV="1">
            <a:off x="1060450" y="4724400"/>
            <a:ext cx="2400877" cy="82550"/>
          </a:xfrm>
          <a:prstGeom prst="line">
            <a:avLst/>
          </a:prstGeom>
          <a:ln w="571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E6F8755-5399-0351-F25B-7531C5A11063}"/>
              </a:ext>
            </a:extLst>
          </p:cNvPr>
          <p:cNvCxnSpPr>
            <a:cxnSpLocks/>
          </p:cNvCxnSpPr>
          <p:nvPr/>
        </p:nvCxnSpPr>
        <p:spPr>
          <a:xfrm flipH="1" flipV="1">
            <a:off x="1060449" y="5700444"/>
            <a:ext cx="2400877" cy="8255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74501C7-9DCE-3300-729B-5C34AE21BEA2}"/>
              </a:ext>
            </a:extLst>
          </p:cNvPr>
          <p:cNvCxnSpPr>
            <a:cxnSpLocks/>
          </p:cNvCxnSpPr>
          <p:nvPr/>
        </p:nvCxnSpPr>
        <p:spPr>
          <a:xfrm flipH="1" flipV="1">
            <a:off x="1060448" y="3514731"/>
            <a:ext cx="2400877" cy="8255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9BC7C3D-ACCD-F7EE-3457-08701F99CC27}"/>
              </a:ext>
            </a:extLst>
          </p:cNvPr>
          <p:cNvSpPr txBox="1"/>
          <p:nvPr/>
        </p:nvSpPr>
        <p:spPr>
          <a:xfrm>
            <a:off x="5139046" y="3139126"/>
            <a:ext cx="68485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18, 176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yeux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90% des patients de 70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pupilles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mésopiques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entre 3mm to 5.2mm</a:t>
            </a:r>
          </a:p>
        </p:txBody>
      </p:sp>
      <p:pic>
        <p:nvPicPr>
          <p:cNvPr id="5" name="Image 37" descr="Une image contenant fleur, alimentation&#10;&#10;Description générée automatiquement">
            <a:extLst>
              <a:ext uri="{FF2B5EF4-FFF2-40B4-BE49-F238E27FC236}">
                <a16:creationId xmlns:a16="http://schemas.microsoft.com/office/drawing/2014/main" id="{1A47A245-875F-A8C7-8337-AF77739957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9" y="6400800"/>
            <a:ext cx="534740" cy="401196"/>
          </a:xfrm>
          <a:prstGeom prst="rect">
            <a:avLst/>
          </a:prstGeom>
          <a:ln w="6350">
            <a:solidFill>
              <a:srgbClr val="0070C0"/>
            </a:solidFill>
          </a:ln>
        </p:spPr>
      </p:pic>
      <p:pic>
        <p:nvPicPr>
          <p:cNvPr id="7" name="Image 8" descr="Image 8">
            <a:extLst>
              <a:ext uri="{FF2B5EF4-FFF2-40B4-BE49-F238E27FC236}">
                <a16:creationId xmlns:a16="http://schemas.microsoft.com/office/drawing/2014/main" id="{C946EFA2-555F-E3A9-15A6-AA6CCC624F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4432" y="6400800"/>
            <a:ext cx="534740" cy="4011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7841132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4C277-BF6A-85BD-0FE8-FFD5437DD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Aberrations </a:t>
            </a:r>
            <a:r>
              <a:rPr lang="en-US" dirty="0" err="1"/>
              <a:t>spheriques</a:t>
            </a:r>
            <a:r>
              <a:rPr lang="en-US" dirty="0"/>
              <a:t> </a:t>
            </a:r>
            <a:r>
              <a:rPr lang="en-US" dirty="0" err="1"/>
              <a:t>cornéennes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310EB-972D-8A3A-4ED2-609046F00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0060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Valeur Moyenne : 0.28 ± 0.086 µm</a:t>
            </a:r>
            <a:r>
              <a:rPr lang="en-US" sz="3200" baseline="30000" dirty="0"/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282E1A-D096-4F21-F94B-E7CD4734E64E}"/>
              </a:ext>
            </a:extLst>
          </p:cNvPr>
          <p:cNvSpPr txBox="1"/>
          <p:nvPr/>
        </p:nvSpPr>
        <p:spPr>
          <a:xfrm>
            <a:off x="377432" y="5784989"/>
            <a:ext cx="114743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BlinkMacSystemFont"/>
                <a:ea typeface="+mn-ea"/>
                <a:cs typeface="+mn-cs"/>
              </a:rPr>
              <a:t>Wang L, Dai E, Koch DD,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BlinkMacSystemFont"/>
                <a:ea typeface="+mn-ea"/>
                <a:cs typeface="+mn-cs"/>
              </a:rPr>
              <a:t>Nathoo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BlinkMacSystemFont"/>
                <a:ea typeface="+mn-ea"/>
                <a:cs typeface="+mn-cs"/>
              </a:rPr>
              <a:t> A. Optical aberrations of the human anterior cornea. J Cataract Refract Surg. 2003 Aug;29(8):1514-21.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BlinkMacSystemFont"/>
                <a:ea typeface="+mn-ea"/>
                <a:cs typeface="+mn-cs"/>
              </a:rPr>
              <a:t>doi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BlinkMacSystemFont"/>
                <a:ea typeface="+mn-ea"/>
                <a:cs typeface="+mn-cs"/>
              </a:rPr>
              <a:t>: 10.1016/s0886-3350(03)00467-x. PMID: 12954298.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37" descr="Une image contenant fleur, alimentation&#10;&#10;Description générée automatiquement">
            <a:extLst>
              <a:ext uri="{FF2B5EF4-FFF2-40B4-BE49-F238E27FC236}">
                <a16:creationId xmlns:a16="http://schemas.microsoft.com/office/drawing/2014/main" id="{8B7F2453-F55D-DB65-174D-BF673479D7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9" y="6400800"/>
            <a:ext cx="534740" cy="401196"/>
          </a:xfrm>
          <a:prstGeom prst="rect">
            <a:avLst/>
          </a:prstGeom>
          <a:ln w="6350">
            <a:solidFill>
              <a:srgbClr val="0070C0"/>
            </a:solidFill>
          </a:ln>
        </p:spPr>
      </p:pic>
      <p:pic>
        <p:nvPicPr>
          <p:cNvPr id="6" name="Image 8" descr="Image 8">
            <a:extLst>
              <a:ext uri="{FF2B5EF4-FFF2-40B4-BE49-F238E27FC236}">
                <a16:creationId xmlns:a16="http://schemas.microsoft.com/office/drawing/2014/main" id="{E21934D5-87A4-52C1-B952-41DC8E40C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4432" y="6400800"/>
            <a:ext cx="534740" cy="4011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1574790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959C612-8244-9E38-ED5A-99EDE227E843}"/>
              </a:ext>
            </a:extLst>
          </p:cNvPr>
          <p:cNvSpPr txBox="1"/>
          <p:nvPr/>
        </p:nvSpPr>
        <p:spPr>
          <a:xfrm>
            <a:off x="717630" y="6097509"/>
            <a:ext cx="114743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BlinkMacSystemFont"/>
                <a:ea typeface="+mn-ea"/>
                <a:cs typeface="+mn-cs"/>
              </a:rPr>
              <a:t>Wang L, Dai E, Koch DD,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BlinkMacSystemFont"/>
                <a:ea typeface="+mn-ea"/>
                <a:cs typeface="+mn-cs"/>
              </a:rPr>
              <a:t>Nathoo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BlinkMacSystemFont"/>
                <a:ea typeface="+mn-ea"/>
                <a:cs typeface="+mn-cs"/>
              </a:rPr>
              <a:t> A. Optical aberrations of the human anterior cornea. J Cataract Refract Surg. 2003 Aug;29(8):1514-21.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BlinkMacSystemFont"/>
                <a:ea typeface="+mn-ea"/>
                <a:cs typeface="+mn-cs"/>
              </a:rPr>
              <a:t>doi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BlinkMacSystemFont"/>
                <a:ea typeface="+mn-ea"/>
                <a:cs typeface="+mn-cs"/>
              </a:rPr>
              <a:t>: 10.1016/s0886-3350(03)00467-x. PMID: 12954298.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40AB68D-7632-5FB8-9CC4-E18B025A05FA}"/>
              </a:ext>
            </a:extLst>
          </p:cNvPr>
          <p:cNvGraphicFramePr>
            <a:graphicFrameLocks/>
          </p:cNvGraphicFramePr>
          <p:nvPr/>
        </p:nvGraphicFramePr>
        <p:xfrm>
          <a:off x="717630" y="625033"/>
          <a:ext cx="10336193" cy="5321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355DAFF3-8609-DAD2-F5E0-0F5A561D9F08}"/>
              </a:ext>
            </a:extLst>
          </p:cNvPr>
          <p:cNvSpPr/>
          <p:nvPr/>
        </p:nvSpPr>
        <p:spPr>
          <a:xfrm>
            <a:off x="4919241" y="2997843"/>
            <a:ext cx="1651142" cy="1033023"/>
          </a:xfrm>
          <a:prstGeom prst="ellipse">
            <a:avLst/>
          </a:prstGeom>
          <a:solidFill>
            <a:srgbClr val="FF0000">
              <a:alpha val="9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0.28µm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37" descr="Une image contenant fleur, alimentation&#10;&#10;Description générée automatiquement">
            <a:extLst>
              <a:ext uri="{FF2B5EF4-FFF2-40B4-BE49-F238E27FC236}">
                <a16:creationId xmlns:a16="http://schemas.microsoft.com/office/drawing/2014/main" id="{145490F5-8D2F-64D4-BDD7-18E192D946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9" y="6400800"/>
            <a:ext cx="534740" cy="401196"/>
          </a:xfrm>
          <a:prstGeom prst="rect">
            <a:avLst/>
          </a:prstGeom>
          <a:ln w="6350">
            <a:solidFill>
              <a:srgbClr val="0070C0"/>
            </a:solidFill>
          </a:ln>
        </p:spPr>
      </p:pic>
      <p:pic>
        <p:nvPicPr>
          <p:cNvPr id="4" name="Image 8" descr="Image 8">
            <a:extLst>
              <a:ext uri="{FF2B5EF4-FFF2-40B4-BE49-F238E27FC236}">
                <a16:creationId xmlns:a16="http://schemas.microsoft.com/office/drawing/2014/main" id="{615104CD-C57A-02E4-A1CC-7FBBBDB14F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4432" y="6400800"/>
            <a:ext cx="534740" cy="4011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8995977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404F8-9108-0160-012E-EF034D94F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Géométrie </a:t>
            </a:r>
            <a:r>
              <a:rPr lang="fr-FR" dirty="0" err="1"/>
              <a:t>differente</a:t>
            </a:r>
            <a:r>
              <a:rPr lang="fr-FR" dirty="0"/>
              <a:t> des implants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E6B6D-A992-1787-74B6-20174E8A5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1428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B90D59-8B43-B637-5EDF-BDF72A1D2D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234" y="1578935"/>
            <a:ext cx="3700130" cy="3700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398EC1C-264D-27C8-312F-D6A21FCB3F87}"/>
              </a:ext>
            </a:extLst>
          </p:cNvPr>
          <p:cNvSpPr/>
          <p:nvPr/>
        </p:nvSpPr>
        <p:spPr>
          <a:xfrm>
            <a:off x="2799903" y="5626494"/>
            <a:ext cx="2063951" cy="793368"/>
          </a:xfrm>
          <a:prstGeom prst="ellipse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Finevision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Trifocal21.0D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EBBB90-BAA4-C8C7-C6EA-CB8B307B00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638" y="1578935"/>
            <a:ext cx="3700130" cy="3700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D65D54F-82CB-7110-A458-D0A24B55576C}"/>
              </a:ext>
            </a:extLst>
          </p:cNvPr>
          <p:cNvSpPr/>
          <p:nvPr/>
        </p:nvSpPr>
        <p:spPr>
          <a:xfrm>
            <a:off x="7831310" y="5546748"/>
            <a:ext cx="1924490" cy="793369"/>
          </a:xfrm>
          <a:prstGeom prst="ellipse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Rayone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Trifocal 21.0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44AB861-B656-7679-B3D0-C007DAF0F1F4}"/>
              </a:ext>
            </a:extLst>
          </p:cNvPr>
          <p:cNvCxnSpPr>
            <a:cxnSpLocks/>
          </p:cNvCxnSpPr>
          <p:nvPr/>
        </p:nvCxnSpPr>
        <p:spPr>
          <a:xfrm>
            <a:off x="3338623" y="3429000"/>
            <a:ext cx="627321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2A623C5-BE89-A2C2-6E67-1D65FCED51E0}"/>
              </a:ext>
            </a:extLst>
          </p:cNvPr>
          <p:cNvCxnSpPr>
            <a:cxnSpLocks/>
          </p:cNvCxnSpPr>
          <p:nvPr/>
        </p:nvCxnSpPr>
        <p:spPr>
          <a:xfrm>
            <a:off x="2158409" y="3602714"/>
            <a:ext cx="2934586" cy="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27E8445-817A-0699-46B2-0654EEE9CD1E}"/>
              </a:ext>
            </a:extLst>
          </p:cNvPr>
          <p:cNvSpPr txBox="1"/>
          <p:nvPr/>
        </p:nvSpPr>
        <p:spPr>
          <a:xfrm>
            <a:off x="2296741" y="1159099"/>
            <a:ext cx="2567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Apodised diffractive rings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0D6F64-D975-104C-0796-86CFE8264F67}"/>
              </a:ext>
            </a:extLst>
          </p:cNvPr>
          <p:cNvSpPr txBox="1"/>
          <p:nvPr/>
        </p:nvSpPr>
        <p:spPr>
          <a:xfrm>
            <a:off x="6840223" y="1148000"/>
            <a:ext cx="371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Apodised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central diffractive rings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EECCE0-6BED-276B-B7F7-D3DF5870CADB}"/>
              </a:ext>
            </a:extLst>
          </p:cNvPr>
          <p:cNvSpPr txBox="1"/>
          <p:nvPr/>
        </p:nvSpPr>
        <p:spPr>
          <a:xfrm>
            <a:off x="2516584" y="3653218"/>
            <a:ext cx="2432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Diffractive rings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5.5mm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F87AD9-469A-A5F1-CC4C-C2385E9D269F}"/>
              </a:ext>
            </a:extLst>
          </p:cNvPr>
          <p:cNvSpPr txBox="1"/>
          <p:nvPr/>
        </p:nvSpPr>
        <p:spPr>
          <a:xfrm>
            <a:off x="2189885" y="2954598"/>
            <a:ext cx="2928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refractive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1mm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257D00B-4A8F-9738-C17A-CB81AF47A1F4}"/>
              </a:ext>
            </a:extLst>
          </p:cNvPr>
          <p:cNvCxnSpPr>
            <a:cxnSpLocks/>
          </p:cNvCxnSpPr>
          <p:nvPr/>
        </p:nvCxnSpPr>
        <p:spPr>
          <a:xfrm>
            <a:off x="7581014" y="3530010"/>
            <a:ext cx="2445488" cy="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45A50A1-5541-5B53-ACEC-649FFFF8DC22}"/>
              </a:ext>
            </a:extLst>
          </p:cNvPr>
          <p:cNvSpPr txBox="1"/>
          <p:nvPr/>
        </p:nvSpPr>
        <p:spPr>
          <a:xfrm>
            <a:off x="7704601" y="3591614"/>
            <a:ext cx="2432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Diffractive rings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4.5mm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E8E5F83-C018-47F7-2E72-47F66BDB6E12}"/>
              </a:ext>
            </a:extLst>
          </p:cNvPr>
          <p:cNvCxnSpPr>
            <a:cxnSpLocks/>
          </p:cNvCxnSpPr>
          <p:nvPr/>
        </p:nvCxnSpPr>
        <p:spPr>
          <a:xfrm>
            <a:off x="8468833" y="3429000"/>
            <a:ext cx="622004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E41C689-E7C7-A32B-8B25-EA14F36EF72E}"/>
              </a:ext>
            </a:extLst>
          </p:cNvPr>
          <p:cNvSpPr txBox="1"/>
          <p:nvPr/>
        </p:nvSpPr>
        <p:spPr>
          <a:xfrm>
            <a:off x="7339587" y="2947794"/>
            <a:ext cx="2928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refractive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1mm</a:t>
            </a:r>
          </a:p>
        </p:txBody>
      </p:sp>
    </p:spTree>
    <p:extLst>
      <p:ext uri="{BB962C8B-B14F-4D97-AF65-F5344CB8AC3E}">
        <p14:creationId xmlns:p14="http://schemas.microsoft.com/office/powerpoint/2010/main" val="125675465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99BE8-BD9D-9BC2-E55A-9B7D3A3C4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  <a:latin typeface="+mn-lt"/>
              </a:rPr>
              <a:t>NIMO TEMPO (L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ambda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-X)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E9FE1-2136-3FCB-4234-4E70A6BA0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3091" y="1889421"/>
            <a:ext cx="9628909" cy="418177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fr-FR" sz="2400" dirty="0"/>
              <a:t>Analyse optique in vitro des implants intraoculaires réfractifs et diffractifs</a:t>
            </a:r>
          </a:p>
          <a:p>
            <a:pPr>
              <a:lnSpc>
                <a:spcPct val="200000"/>
              </a:lnSpc>
            </a:pPr>
            <a:r>
              <a:rPr lang="fr-FR" sz="2400" dirty="0"/>
              <a:t>Acquisition du front d’onde des </a:t>
            </a:r>
            <a:r>
              <a:rPr lang="fr-FR" sz="2400" dirty="0" err="1"/>
              <a:t>LIOs</a:t>
            </a:r>
            <a:endParaRPr lang="fr-FR" sz="2400" dirty="0"/>
          </a:p>
          <a:p>
            <a:pPr>
              <a:lnSpc>
                <a:spcPct val="200000"/>
              </a:lnSpc>
            </a:pPr>
            <a:r>
              <a:rPr lang="fr-FR" sz="2400" dirty="0"/>
              <a:t>Modélisation d’œil </a:t>
            </a:r>
            <a:r>
              <a:rPr lang="fr-FR" sz="2400" dirty="0" err="1"/>
              <a:t>numerique</a:t>
            </a:r>
            <a:r>
              <a:rPr lang="fr-FR" sz="2400" dirty="0"/>
              <a:t> et propagation du front d’onde</a:t>
            </a:r>
          </a:p>
          <a:p>
            <a:endParaRPr lang="fr-F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708F01-7F1A-7314-242A-C00B8A28A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1458"/>
            <a:ext cx="2848211" cy="4639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37" descr="Une image contenant fleur, alimentation&#10;&#10;Description générée automatiquement">
            <a:extLst>
              <a:ext uri="{FF2B5EF4-FFF2-40B4-BE49-F238E27FC236}">
                <a16:creationId xmlns:a16="http://schemas.microsoft.com/office/drawing/2014/main" id="{6E0E368C-D44F-97F2-8E22-63C2A4647F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9" y="6400800"/>
            <a:ext cx="534740" cy="401196"/>
          </a:xfrm>
          <a:prstGeom prst="rect">
            <a:avLst/>
          </a:prstGeom>
          <a:ln w="6350">
            <a:solidFill>
              <a:srgbClr val="0070C0"/>
            </a:solidFill>
          </a:ln>
        </p:spPr>
      </p:pic>
      <p:pic>
        <p:nvPicPr>
          <p:cNvPr id="6" name="Image 8" descr="Image 8">
            <a:extLst>
              <a:ext uri="{FF2B5EF4-FFF2-40B4-BE49-F238E27FC236}">
                <a16:creationId xmlns:a16="http://schemas.microsoft.com/office/drawing/2014/main" id="{C16F0CD4-7586-F8F6-3FC6-0940AD9076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4432" y="6400800"/>
            <a:ext cx="534740" cy="4011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63656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3.png">
            <a:extLst>
              <a:ext uri="{FF2B5EF4-FFF2-40B4-BE49-F238E27FC236}">
                <a16:creationId xmlns:a16="http://schemas.microsoft.com/office/drawing/2014/main" id="{6B0C0515-54AB-066D-A56B-D71E62448181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166190" y="1205949"/>
            <a:ext cx="9501809" cy="527436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93642100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581E1C-FB00-15CF-C0FC-5C233308C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18" y="1060677"/>
            <a:ext cx="5324475" cy="5353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B91C7C-0FBA-F782-FB76-489F45B080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62"/>
          <a:stretch/>
        </p:blipFill>
        <p:spPr>
          <a:xfrm>
            <a:off x="6220509" y="1915886"/>
            <a:ext cx="5286375" cy="449784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393B302-D98C-6243-045D-C6E84F9951E1}"/>
              </a:ext>
            </a:extLst>
          </p:cNvPr>
          <p:cNvSpPr/>
          <p:nvPr/>
        </p:nvSpPr>
        <p:spPr>
          <a:xfrm>
            <a:off x="647018" y="267308"/>
            <a:ext cx="1560787" cy="793369"/>
          </a:xfrm>
          <a:prstGeom prst="ellipse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 F GF 21.0D</a:t>
            </a:r>
          </a:p>
        </p:txBody>
      </p:sp>
    </p:spTree>
    <p:extLst>
      <p:ext uri="{BB962C8B-B14F-4D97-AF65-F5344CB8AC3E}">
        <p14:creationId xmlns:p14="http://schemas.microsoft.com/office/powerpoint/2010/main" val="423991442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E45F9-4BBA-8BDC-4BBC-1B983918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1124712"/>
            <a:ext cx="4023360" cy="32004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latin typeface="+mj-lt"/>
              </a:rPr>
              <a:t>Through focus MTF curves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7DFAB6-F07B-5DEA-B626-6CDB5B4CD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079" y="-1"/>
            <a:ext cx="5148863" cy="3526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BE8CCF-28A7-7482-5E73-E3C8007E6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5766" y="3759361"/>
            <a:ext cx="3254804" cy="2620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EEECB5-18C9-069D-8812-90DBA6CE3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3331" y="3759361"/>
            <a:ext cx="3167640" cy="2526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 37" descr="Une image contenant fleur, alimentation&#10;&#10;Description générée automatiquement">
            <a:extLst>
              <a:ext uri="{FF2B5EF4-FFF2-40B4-BE49-F238E27FC236}">
                <a16:creationId xmlns:a16="http://schemas.microsoft.com/office/drawing/2014/main" id="{42C5AA0C-AE2A-5E9F-BD54-D5C3CD3A81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9" y="6400800"/>
            <a:ext cx="534740" cy="401196"/>
          </a:xfrm>
          <a:prstGeom prst="rect">
            <a:avLst/>
          </a:prstGeom>
          <a:ln w="6350">
            <a:solidFill>
              <a:srgbClr val="0070C0"/>
            </a:solidFill>
          </a:ln>
        </p:spPr>
      </p:pic>
      <p:pic>
        <p:nvPicPr>
          <p:cNvPr id="7" name="Image 8" descr="Image 8">
            <a:extLst>
              <a:ext uri="{FF2B5EF4-FFF2-40B4-BE49-F238E27FC236}">
                <a16:creationId xmlns:a16="http://schemas.microsoft.com/office/drawing/2014/main" id="{C6177A2F-A976-8210-A6F8-EB81C9A3E1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4432" y="6400800"/>
            <a:ext cx="534740" cy="4011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3405892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61E2419-A346-2A8E-9AE9-57A14C3F7005}"/>
              </a:ext>
            </a:extLst>
          </p:cNvPr>
          <p:cNvGraphicFramePr>
            <a:graphicFrameLocks/>
          </p:cNvGraphicFramePr>
          <p:nvPr/>
        </p:nvGraphicFramePr>
        <p:xfrm>
          <a:off x="4457372" y="1543325"/>
          <a:ext cx="7571060" cy="4441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0302942-8141-39EA-6480-AF1C2B82D3D9}"/>
              </a:ext>
            </a:extLst>
          </p:cNvPr>
          <p:cNvSpPr txBox="1"/>
          <p:nvPr/>
        </p:nvSpPr>
        <p:spPr>
          <a:xfrm>
            <a:off x="591595" y="441949"/>
            <a:ext cx="429380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Finevision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PodFGF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21.0D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2A4992-D79B-0510-2139-6EB4920AD4EF}"/>
              </a:ext>
            </a:extLst>
          </p:cNvPr>
          <p:cNvSpPr txBox="1"/>
          <p:nvPr/>
        </p:nvSpPr>
        <p:spPr>
          <a:xfrm>
            <a:off x="163568" y="2538073"/>
            <a:ext cx="42938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power : 21.68 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Intermediate add focus:  1.59 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 add focus:  3.60 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Far MTF 50 : 0.393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 MTF 50 (1) : 0.143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 MTF 50 (2) : 0.200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C99899-BB99-8C09-018E-EC8DDBDCBD81}"/>
              </a:ext>
            </a:extLst>
          </p:cNvPr>
          <p:cNvSpPr txBox="1"/>
          <p:nvPr/>
        </p:nvSpPr>
        <p:spPr>
          <a:xfrm>
            <a:off x="6400800" y="5985164"/>
            <a:ext cx="5206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Modèle de cornée ISO-2 sans aberrations sphériques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Ouverture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3mm</a:t>
            </a:r>
          </a:p>
        </p:txBody>
      </p:sp>
    </p:spTree>
    <p:extLst>
      <p:ext uri="{BB962C8B-B14F-4D97-AF65-F5344CB8AC3E}">
        <p14:creationId xmlns:p14="http://schemas.microsoft.com/office/powerpoint/2010/main" val="2023121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lastic Surgery Center by Slidesgo">
  <a:themeElements>
    <a:clrScheme name="Personnalisé 4">
      <a:dk1>
        <a:srgbClr val="26284E"/>
      </a:dk1>
      <a:lt1>
        <a:srgbClr val="FFFFFF"/>
      </a:lt1>
      <a:dk2>
        <a:srgbClr val="981C3E"/>
      </a:dk2>
      <a:lt2>
        <a:srgbClr val="006C9F"/>
      </a:lt2>
      <a:accent1>
        <a:srgbClr val="D196B1"/>
      </a:accent1>
      <a:accent2>
        <a:srgbClr val="212121"/>
      </a:accent2>
      <a:accent3>
        <a:srgbClr val="78909C"/>
      </a:accent3>
      <a:accent4>
        <a:srgbClr val="006C9F"/>
      </a:accent4>
      <a:accent5>
        <a:srgbClr val="006C9F"/>
      </a:accent5>
      <a:accent6>
        <a:srgbClr val="C7D12A"/>
      </a:accent6>
      <a:hlink>
        <a:srgbClr val="006C9F"/>
      </a:hlink>
      <a:folHlink>
        <a:srgbClr val="006C9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AGES INTERIEU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4479</TotalTime>
  <Words>4055</Words>
  <Application>Microsoft Office PowerPoint</Application>
  <PresentationFormat>Grand écran</PresentationFormat>
  <Paragraphs>633</Paragraphs>
  <Slides>112</Slides>
  <Notes>54</Notes>
  <HiddenSlides>0</HiddenSlides>
  <MMClips>2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112</vt:i4>
      </vt:variant>
    </vt:vector>
  </HeadingPairs>
  <TitlesOfParts>
    <vt:vector size="129" baseType="lpstr">
      <vt:lpstr>Anton</vt:lpstr>
      <vt:lpstr>Arial</vt:lpstr>
      <vt:lpstr>BlinkMacSystemFont</vt:lpstr>
      <vt:lpstr>Calibri</vt:lpstr>
      <vt:lpstr>Calibri Light</vt:lpstr>
      <vt:lpstr>Century Gothic</vt:lpstr>
      <vt:lpstr>Fira Sans Condensed Medium</vt:lpstr>
      <vt:lpstr>Söhne</vt:lpstr>
      <vt:lpstr>Times New Roman</vt:lpstr>
      <vt:lpstr>Ubuntu Condensed</vt:lpstr>
      <vt:lpstr>Wingdings</vt:lpstr>
      <vt:lpstr>Zilla Slab Light</vt:lpstr>
      <vt:lpstr>Office Theme</vt:lpstr>
      <vt:lpstr>Plastic Surgery Center by Slidesgo</vt:lpstr>
      <vt:lpstr>Thème Office</vt:lpstr>
      <vt:lpstr>PAGES INTERIEURES</vt:lpstr>
      <vt:lpstr>1_Office Theme</vt:lpstr>
      <vt:lpstr>Présentation PowerPoint</vt:lpstr>
      <vt:lpstr>Présentation PowerPoint</vt:lpstr>
      <vt:lpstr>Présentation PowerPoint</vt:lpstr>
      <vt:lpstr>Winter SAFIR</vt:lpstr>
      <vt:lpstr>Winter SAFIR</vt:lpstr>
      <vt:lpstr>Winter SAFIR</vt:lpstr>
      <vt:lpstr>Présentation PowerPoint</vt:lpstr>
      <vt:lpstr>Présentation PowerPoint</vt:lpstr>
      <vt:lpstr>Présentation PowerPoint</vt:lpstr>
      <vt:lpstr>CHOISIR LE MEILLEUR IMPLANT POUR MON PATIENT  19/09/2023</vt:lpstr>
      <vt:lpstr>Présentation PowerPoint</vt:lpstr>
      <vt:lpstr>Mme J. B 71 ans</vt:lpstr>
      <vt:lpstr>Examen Clinique </vt:lpstr>
      <vt:lpstr>Examens complémentaires</vt:lpstr>
      <vt:lpstr>Examens complémentaires</vt:lpstr>
      <vt:lpstr>Examens complémentaires</vt:lpstr>
      <vt:lpstr>Qu’auriez-vous fait ?</vt:lpstr>
      <vt:lpstr>Ce qui a été fait :</vt:lpstr>
      <vt:lpstr>Bilan post-op :</vt:lpstr>
      <vt:lpstr>Bilan post-op :</vt:lpstr>
      <vt:lpstr>Présentation PowerPoint</vt:lpstr>
      <vt:lpstr>Causes de son insatisfaction :</vt:lpstr>
      <vt:lpstr>Qu’auriez-vous fait ?</vt:lpstr>
      <vt:lpstr>Ce que j’ai fait :</vt:lpstr>
      <vt:lpstr>Conclusion : question ouverte </vt:lpstr>
      <vt:lpstr>Patient n°1 : homme de 49 ans </vt:lpstr>
      <vt:lpstr>Topo OD</vt:lpstr>
      <vt:lpstr>Topo OG</vt:lpstr>
      <vt:lpstr>Aberro OD</vt:lpstr>
      <vt:lpstr>Aberro OG</vt:lpstr>
      <vt:lpstr>OCT mac : DPV non réalisé</vt:lpstr>
      <vt:lpstr>Biométrie</vt:lpstr>
      <vt:lpstr>Que lui proposer ?</vt:lpstr>
      <vt:lpstr>Xie cristallin clair</vt:lpstr>
      <vt:lpstr>Xie cristallin clair</vt:lpstr>
      <vt:lpstr>Xie cristallin clair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 P. P 64 ans</vt:lpstr>
      <vt:lpstr>Examen clinique</vt:lpstr>
      <vt:lpstr>Examens complémentaires </vt:lpstr>
      <vt:lpstr>Examens complémentaires </vt:lpstr>
      <vt:lpstr>Examens complémentaires</vt:lpstr>
      <vt:lpstr>Qu’auriez-vous fait ?</vt:lpstr>
      <vt:lpstr>Ce qui a été fait :</vt:lpstr>
      <vt:lpstr>Bilan post-op</vt:lpstr>
      <vt:lpstr>Pourquoi est il satisfait ? même implant et patient hypermétrope</vt:lpstr>
      <vt:lpstr>Patient n°2 : homme de 62 ans </vt:lpstr>
      <vt:lpstr>Patient n°2 : homme de 62 ans </vt:lpstr>
      <vt:lpstr>OCT mac : MER OG</vt:lpstr>
      <vt:lpstr>Biométrie</vt:lpstr>
      <vt:lpstr>Xie cataracte débutante avec comorbidités </vt:lpstr>
      <vt:lpstr>Xie cataracte débutante avec comorbidités </vt:lpstr>
      <vt:lpstr>J7</vt:lpstr>
      <vt:lpstr>Pb maculaire?</vt:lpstr>
      <vt:lpstr>J7</vt:lpstr>
      <vt:lpstr>Aberro OD</vt:lpstr>
      <vt:lpstr>Présentation PowerPoint</vt:lpstr>
      <vt:lpstr>Retouche PKR</vt:lpstr>
      <vt:lpstr>M1 post PKR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Terminologie et classification </vt:lpstr>
      <vt:lpstr>Présentation PowerPoint</vt:lpstr>
      <vt:lpstr>Acuité visuelle</vt:lpstr>
      <vt:lpstr>Présentation PowerPoint</vt:lpstr>
      <vt:lpstr>Mme J B 71 ans</vt:lpstr>
      <vt:lpstr>M. P P 64 ans</vt:lpstr>
      <vt:lpstr>Présentation PowerPoint</vt:lpstr>
      <vt:lpstr>Acuité visuelle</vt:lpstr>
      <vt:lpstr>Présentation PowerPoint</vt:lpstr>
      <vt:lpstr>Qualité optique</vt:lpstr>
      <vt:lpstr>Présentation PowerPoint</vt:lpstr>
      <vt:lpstr>Présentation PowerPoint</vt:lpstr>
      <vt:lpstr>Aberration sphérique totale de l’oeil</vt:lpstr>
      <vt:lpstr>Présentation PowerPoint</vt:lpstr>
      <vt:lpstr>Présentation PowerPoint</vt:lpstr>
      <vt:lpstr>Présentation PowerPoint</vt:lpstr>
      <vt:lpstr>Aberrations spheriques cornéennes</vt:lpstr>
      <vt:lpstr>Présentation PowerPoint</vt:lpstr>
      <vt:lpstr>Géométrie differente des implants</vt:lpstr>
      <vt:lpstr>Présentation PowerPoint</vt:lpstr>
      <vt:lpstr>NIMO TEMPO (Lambda-X)</vt:lpstr>
      <vt:lpstr>Présentation PowerPoint</vt:lpstr>
      <vt:lpstr>Présentation PowerPoint</vt:lpstr>
      <vt:lpstr>Through focus MTF curves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Alain SAAD</dc:creator>
  <cp:lastModifiedBy>Alain SAAD</cp:lastModifiedBy>
  <cp:revision>69</cp:revision>
  <dcterms:created xsi:type="dcterms:W3CDTF">2021-11-30T21:30:20Z</dcterms:created>
  <dcterms:modified xsi:type="dcterms:W3CDTF">2023-09-18T21:40:10Z</dcterms:modified>
</cp:coreProperties>
</file>